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49" r:id="rId4"/>
    <p:sldMasterId id="2147483761" r:id="rId5"/>
    <p:sldMasterId id="2147483773" r:id="rId6"/>
    <p:sldMasterId id="2147483859" r:id="rId7"/>
  </p:sldMasterIdLst>
  <p:notesMasterIdLst>
    <p:notesMasterId r:id="rId37"/>
  </p:notesMasterIdLst>
  <p:sldIdLst>
    <p:sldId id="259" r:id="rId8"/>
    <p:sldId id="263" r:id="rId9"/>
    <p:sldId id="260" r:id="rId10"/>
    <p:sldId id="264" r:id="rId11"/>
    <p:sldId id="265" r:id="rId12"/>
    <p:sldId id="286" r:id="rId13"/>
    <p:sldId id="266" r:id="rId14"/>
    <p:sldId id="269" r:id="rId15"/>
    <p:sldId id="270" r:id="rId16"/>
    <p:sldId id="271" r:id="rId17"/>
    <p:sldId id="272" r:id="rId18"/>
    <p:sldId id="273" r:id="rId19"/>
    <p:sldId id="274" r:id="rId20"/>
    <p:sldId id="275" r:id="rId21"/>
    <p:sldId id="277" r:id="rId22"/>
    <p:sldId id="296" r:id="rId23"/>
    <p:sldId id="294" r:id="rId24"/>
    <p:sldId id="295" r:id="rId25"/>
    <p:sldId id="288" r:id="rId26"/>
    <p:sldId id="289" r:id="rId27"/>
    <p:sldId id="290" r:id="rId28"/>
    <p:sldId id="291" r:id="rId29"/>
    <p:sldId id="281" r:id="rId30"/>
    <p:sldId id="284" r:id="rId31"/>
    <p:sldId id="283" r:id="rId32"/>
    <p:sldId id="282" r:id="rId33"/>
    <p:sldId id="292" r:id="rId34"/>
    <p:sldId id="293" r:id="rId35"/>
    <p:sldId id="262"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18" autoAdjust="0"/>
    <p:restoredTop sz="72093" autoAdjust="0"/>
  </p:normalViewPr>
  <p:slideViewPr>
    <p:cSldViewPr>
      <p:cViewPr varScale="1">
        <p:scale>
          <a:sx n="55" d="100"/>
          <a:sy n="55" d="100"/>
        </p:scale>
        <p:origin x="210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6FE1A-0332-4A3B-AAAA-E8F4F1870EC8}" type="doc">
      <dgm:prSet loTypeId="urn:microsoft.com/office/officeart/2009/3/layout/StepUpProcess" loCatId="process" qsTypeId="urn:microsoft.com/office/officeart/2005/8/quickstyle/simple1" qsCatId="simple" csTypeId="urn:microsoft.com/office/officeart/2005/8/colors/accent1_4" csCatId="accent1" phldr="1"/>
      <dgm:spPr/>
      <dgm:t>
        <a:bodyPr/>
        <a:lstStyle/>
        <a:p>
          <a:endParaRPr lang="en-US"/>
        </a:p>
      </dgm:t>
    </dgm:pt>
    <dgm:pt modelId="{0A602953-6FDC-45C1-A8E7-28DAABC89D24}">
      <dgm:prSet phldrT="[Text]"/>
      <dgm:spPr/>
      <dgm:t>
        <a:bodyPr/>
        <a:lstStyle/>
        <a:p>
          <a:r>
            <a:rPr lang="en-US" dirty="0"/>
            <a:t>Competitive Cost Coverage</a:t>
          </a:r>
        </a:p>
      </dgm:t>
    </dgm:pt>
    <dgm:pt modelId="{108A326F-AF6A-4F64-8000-FBBA84A1D37C}" type="parTrans" cxnId="{CB75F795-A6D3-4901-AA42-EDEA232F5844}">
      <dgm:prSet/>
      <dgm:spPr/>
      <dgm:t>
        <a:bodyPr/>
        <a:lstStyle/>
        <a:p>
          <a:endParaRPr lang="en-US"/>
        </a:p>
      </dgm:t>
    </dgm:pt>
    <dgm:pt modelId="{DE61D203-4549-45FC-8499-8DD39270C9CA}" type="sibTrans" cxnId="{CB75F795-A6D3-4901-AA42-EDEA232F5844}">
      <dgm:prSet/>
      <dgm:spPr/>
      <dgm:t>
        <a:bodyPr/>
        <a:lstStyle/>
        <a:p>
          <a:endParaRPr lang="en-US"/>
        </a:p>
      </dgm:t>
    </dgm:pt>
    <dgm:pt modelId="{4ACA57A4-37EC-42D6-974C-198882E0F78B}">
      <dgm:prSet phldrT="[Text]"/>
      <dgm:spPr/>
      <dgm:t>
        <a:bodyPr/>
        <a:lstStyle/>
        <a:p>
          <a:r>
            <a:rPr lang="en-US" dirty="0"/>
            <a:t>Death Benefit Protection</a:t>
          </a:r>
        </a:p>
      </dgm:t>
    </dgm:pt>
    <dgm:pt modelId="{35CCB6C3-C721-4BCF-838D-223B31C84664}" type="parTrans" cxnId="{B55938EE-C578-4B28-BC60-9A67AA8D20AD}">
      <dgm:prSet/>
      <dgm:spPr/>
      <dgm:t>
        <a:bodyPr/>
        <a:lstStyle/>
        <a:p>
          <a:endParaRPr lang="en-US"/>
        </a:p>
      </dgm:t>
    </dgm:pt>
    <dgm:pt modelId="{80D3BB72-CB60-47A0-8C74-A2957CB1308C}" type="sibTrans" cxnId="{B55938EE-C578-4B28-BC60-9A67AA8D20AD}">
      <dgm:prSet/>
      <dgm:spPr/>
      <dgm:t>
        <a:bodyPr/>
        <a:lstStyle/>
        <a:p>
          <a:endParaRPr lang="en-US"/>
        </a:p>
      </dgm:t>
    </dgm:pt>
    <dgm:pt modelId="{5E3A9D41-30B0-4194-BFE5-10D06CD2354A}">
      <dgm:prSet phldrT="[Text]"/>
      <dgm:spPr/>
      <dgm:t>
        <a:bodyPr/>
        <a:lstStyle/>
        <a:p>
          <a:r>
            <a:rPr lang="en-US" dirty="0"/>
            <a:t>Peace of Mind</a:t>
          </a:r>
        </a:p>
      </dgm:t>
    </dgm:pt>
    <dgm:pt modelId="{C2134C8C-84DB-48BB-9C30-4BD486C794E7}" type="parTrans" cxnId="{EF688FEC-0643-4EF5-BE93-B71B04E076FF}">
      <dgm:prSet/>
      <dgm:spPr/>
      <dgm:t>
        <a:bodyPr/>
        <a:lstStyle/>
        <a:p>
          <a:endParaRPr lang="en-US"/>
        </a:p>
      </dgm:t>
    </dgm:pt>
    <dgm:pt modelId="{5AE52D2D-5F11-4001-A003-1D52BF31A84D}" type="sibTrans" cxnId="{EF688FEC-0643-4EF5-BE93-B71B04E076FF}">
      <dgm:prSet/>
      <dgm:spPr/>
      <dgm:t>
        <a:bodyPr/>
        <a:lstStyle/>
        <a:p>
          <a:endParaRPr lang="en-US"/>
        </a:p>
      </dgm:t>
    </dgm:pt>
    <dgm:pt modelId="{1E44EFD0-FA15-4E12-BF3B-27F592961534}">
      <dgm:prSet phldrT="[Text]"/>
      <dgm:spPr/>
      <dgm:t>
        <a:bodyPr/>
        <a:lstStyle/>
        <a:p>
          <a:r>
            <a:rPr lang="en-US" dirty="0"/>
            <a:t>Living Benefits-Critical, Chronic, and Terminal</a:t>
          </a:r>
        </a:p>
      </dgm:t>
    </dgm:pt>
    <dgm:pt modelId="{9F36D2BD-CCEF-4720-8578-DF675E8E65D3}" type="parTrans" cxnId="{96C78432-CD18-4E5E-95F6-12659A6C746D}">
      <dgm:prSet/>
      <dgm:spPr/>
      <dgm:t>
        <a:bodyPr/>
        <a:lstStyle/>
        <a:p>
          <a:endParaRPr lang="en-US"/>
        </a:p>
      </dgm:t>
    </dgm:pt>
    <dgm:pt modelId="{6B6A7E13-7304-4DC6-98ED-0B558ED9B16A}" type="sibTrans" cxnId="{96C78432-CD18-4E5E-95F6-12659A6C746D}">
      <dgm:prSet/>
      <dgm:spPr/>
      <dgm:t>
        <a:bodyPr/>
        <a:lstStyle/>
        <a:p>
          <a:endParaRPr lang="en-US"/>
        </a:p>
      </dgm:t>
    </dgm:pt>
    <dgm:pt modelId="{743EB378-F5BC-4434-B427-8095162FAAB8}" type="pres">
      <dgm:prSet presAssocID="{56D6FE1A-0332-4A3B-AAAA-E8F4F1870EC8}" presName="rootnode" presStyleCnt="0">
        <dgm:presLayoutVars>
          <dgm:chMax/>
          <dgm:chPref/>
          <dgm:dir/>
          <dgm:animLvl val="lvl"/>
        </dgm:presLayoutVars>
      </dgm:prSet>
      <dgm:spPr/>
    </dgm:pt>
    <dgm:pt modelId="{11F41577-D434-4486-AC93-CF1CD30673A2}" type="pres">
      <dgm:prSet presAssocID="{0A602953-6FDC-45C1-A8E7-28DAABC89D24}" presName="composite" presStyleCnt="0"/>
      <dgm:spPr/>
    </dgm:pt>
    <dgm:pt modelId="{A9052964-555F-4705-B7C1-7C66381A2AEF}" type="pres">
      <dgm:prSet presAssocID="{0A602953-6FDC-45C1-A8E7-28DAABC89D24}" presName="LShape" presStyleLbl="alignNode1" presStyleIdx="0" presStyleCnt="7"/>
      <dgm:spPr/>
    </dgm:pt>
    <dgm:pt modelId="{74817A2B-638E-4912-A103-7C8E3B98F7EF}" type="pres">
      <dgm:prSet presAssocID="{0A602953-6FDC-45C1-A8E7-28DAABC89D24}" presName="ParentText" presStyleLbl="revTx" presStyleIdx="0" presStyleCnt="4">
        <dgm:presLayoutVars>
          <dgm:chMax val="0"/>
          <dgm:chPref val="0"/>
          <dgm:bulletEnabled val="1"/>
        </dgm:presLayoutVars>
      </dgm:prSet>
      <dgm:spPr/>
    </dgm:pt>
    <dgm:pt modelId="{99799E03-641B-4845-8A63-74526437BD54}" type="pres">
      <dgm:prSet presAssocID="{0A602953-6FDC-45C1-A8E7-28DAABC89D24}" presName="Triangle" presStyleLbl="alignNode1" presStyleIdx="1" presStyleCnt="7"/>
      <dgm:spPr/>
    </dgm:pt>
    <dgm:pt modelId="{F17730D4-D938-4433-9F5A-A8148BF5AA12}" type="pres">
      <dgm:prSet presAssocID="{DE61D203-4549-45FC-8499-8DD39270C9CA}" presName="sibTrans" presStyleCnt="0"/>
      <dgm:spPr/>
    </dgm:pt>
    <dgm:pt modelId="{602DE1B1-6FD9-4B21-A8F5-A42CB4441771}" type="pres">
      <dgm:prSet presAssocID="{DE61D203-4549-45FC-8499-8DD39270C9CA}" presName="space" presStyleCnt="0"/>
      <dgm:spPr/>
    </dgm:pt>
    <dgm:pt modelId="{668B7FB1-A111-4C2F-B260-33D6D2D67539}" type="pres">
      <dgm:prSet presAssocID="{4ACA57A4-37EC-42D6-974C-198882E0F78B}" presName="composite" presStyleCnt="0"/>
      <dgm:spPr/>
    </dgm:pt>
    <dgm:pt modelId="{333BE7FB-D153-4397-A65B-76FA9F45459E}" type="pres">
      <dgm:prSet presAssocID="{4ACA57A4-37EC-42D6-974C-198882E0F78B}" presName="LShape" presStyleLbl="alignNode1" presStyleIdx="2" presStyleCnt="7"/>
      <dgm:spPr/>
    </dgm:pt>
    <dgm:pt modelId="{9B9C27D2-9B9E-4CAD-81F8-BDB87F8D7202}" type="pres">
      <dgm:prSet presAssocID="{4ACA57A4-37EC-42D6-974C-198882E0F78B}" presName="ParentText" presStyleLbl="revTx" presStyleIdx="1" presStyleCnt="4">
        <dgm:presLayoutVars>
          <dgm:chMax val="0"/>
          <dgm:chPref val="0"/>
          <dgm:bulletEnabled val="1"/>
        </dgm:presLayoutVars>
      </dgm:prSet>
      <dgm:spPr/>
    </dgm:pt>
    <dgm:pt modelId="{34AC525B-628D-490C-9E79-190ABA37E2D9}" type="pres">
      <dgm:prSet presAssocID="{4ACA57A4-37EC-42D6-974C-198882E0F78B}" presName="Triangle" presStyleLbl="alignNode1" presStyleIdx="3" presStyleCnt="7"/>
      <dgm:spPr/>
    </dgm:pt>
    <dgm:pt modelId="{5AEDFF71-34DE-45FE-87F0-220234D41DBE}" type="pres">
      <dgm:prSet presAssocID="{80D3BB72-CB60-47A0-8C74-A2957CB1308C}" presName="sibTrans" presStyleCnt="0"/>
      <dgm:spPr/>
    </dgm:pt>
    <dgm:pt modelId="{B3144BD0-E429-4209-984D-6BC5234D1EF4}" type="pres">
      <dgm:prSet presAssocID="{80D3BB72-CB60-47A0-8C74-A2957CB1308C}" presName="space" presStyleCnt="0"/>
      <dgm:spPr/>
    </dgm:pt>
    <dgm:pt modelId="{18D64D55-F041-4FEF-B5D3-599713E7331C}" type="pres">
      <dgm:prSet presAssocID="{1E44EFD0-FA15-4E12-BF3B-27F592961534}" presName="composite" presStyleCnt="0"/>
      <dgm:spPr/>
    </dgm:pt>
    <dgm:pt modelId="{7679BEC7-34A9-42C9-BFEF-F17D1C26D5FA}" type="pres">
      <dgm:prSet presAssocID="{1E44EFD0-FA15-4E12-BF3B-27F592961534}" presName="LShape" presStyleLbl="alignNode1" presStyleIdx="4" presStyleCnt="7"/>
      <dgm:spPr/>
    </dgm:pt>
    <dgm:pt modelId="{D55E251A-67D7-4690-BF68-FC793D4C1008}" type="pres">
      <dgm:prSet presAssocID="{1E44EFD0-FA15-4E12-BF3B-27F592961534}" presName="ParentText" presStyleLbl="revTx" presStyleIdx="2" presStyleCnt="4">
        <dgm:presLayoutVars>
          <dgm:chMax val="0"/>
          <dgm:chPref val="0"/>
          <dgm:bulletEnabled val="1"/>
        </dgm:presLayoutVars>
      </dgm:prSet>
      <dgm:spPr/>
    </dgm:pt>
    <dgm:pt modelId="{E84C3C45-8143-4161-B9D9-8E655151EB04}" type="pres">
      <dgm:prSet presAssocID="{1E44EFD0-FA15-4E12-BF3B-27F592961534}" presName="Triangle" presStyleLbl="alignNode1" presStyleIdx="5" presStyleCnt="7"/>
      <dgm:spPr/>
    </dgm:pt>
    <dgm:pt modelId="{EEEE4DB8-B4EB-4418-B169-6B7F9BC05511}" type="pres">
      <dgm:prSet presAssocID="{6B6A7E13-7304-4DC6-98ED-0B558ED9B16A}" presName="sibTrans" presStyleCnt="0"/>
      <dgm:spPr/>
    </dgm:pt>
    <dgm:pt modelId="{8A82179F-8329-459E-A46E-24B1021B0E42}" type="pres">
      <dgm:prSet presAssocID="{6B6A7E13-7304-4DC6-98ED-0B558ED9B16A}" presName="space" presStyleCnt="0"/>
      <dgm:spPr/>
    </dgm:pt>
    <dgm:pt modelId="{720DB0E0-4883-49D6-AB70-98F89893011E}" type="pres">
      <dgm:prSet presAssocID="{5E3A9D41-30B0-4194-BFE5-10D06CD2354A}" presName="composite" presStyleCnt="0"/>
      <dgm:spPr/>
    </dgm:pt>
    <dgm:pt modelId="{A20C582B-13D8-4419-B4F8-734C3C222FF7}" type="pres">
      <dgm:prSet presAssocID="{5E3A9D41-30B0-4194-BFE5-10D06CD2354A}" presName="LShape" presStyleLbl="alignNode1" presStyleIdx="6" presStyleCnt="7"/>
      <dgm:spPr/>
    </dgm:pt>
    <dgm:pt modelId="{461A7119-D10F-4C91-B88D-06AD86EC610F}" type="pres">
      <dgm:prSet presAssocID="{5E3A9D41-30B0-4194-BFE5-10D06CD2354A}" presName="ParentText" presStyleLbl="revTx" presStyleIdx="3" presStyleCnt="4">
        <dgm:presLayoutVars>
          <dgm:chMax val="0"/>
          <dgm:chPref val="0"/>
          <dgm:bulletEnabled val="1"/>
        </dgm:presLayoutVars>
      </dgm:prSet>
      <dgm:spPr/>
    </dgm:pt>
  </dgm:ptLst>
  <dgm:cxnLst>
    <dgm:cxn modelId="{96C78432-CD18-4E5E-95F6-12659A6C746D}" srcId="{56D6FE1A-0332-4A3B-AAAA-E8F4F1870EC8}" destId="{1E44EFD0-FA15-4E12-BF3B-27F592961534}" srcOrd="2" destOrd="0" parTransId="{9F36D2BD-CCEF-4720-8578-DF675E8E65D3}" sibTransId="{6B6A7E13-7304-4DC6-98ED-0B558ED9B16A}"/>
    <dgm:cxn modelId="{437C087A-ECFA-49AF-86FF-AD9FCC71E912}" type="presOf" srcId="{5E3A9D41-30B0-4194-BFE5-10D06CD2354A}" destId="{461A7119-D10F-4C91-B88D-06AD86EC610F}" srcOrd="0" destOrd="0" presId="urn:microsoft.com/office/officeart/2009/3/layout/StepUpProcess"/>
    <dgm:cxn modelId="{CB75F795-A6D3-4901-AA42-EDEA232F5844}" srcId="{56D6FE1A-0332-4A3B-AAAA-E8F4F1870EC8}" destId="{0A602953-6FDC-45C1-A8E7-28DAABC89D24}" srcOrd="0" destOrd="0" parTransId="{108A326F-AF6A-4F64-8000-FBBA84A1D37C}" sibTransId="{DE61D203-4549-45FC-8499-8DD39270C9CA}"/>
    <dgm:cxn modelId="{17310CA0-117E-406D-8D18-84BE9C96E861}" type="presOf" srcId="{4ACA57A4-37EC-42D6-974C-198882E0F78B}" destId="{9B9C27D2-9B9E-4CAD-81F8-BDB87F8D7202}" srcOrd="0" destOrd="0" presId="urn:microsoft.com/office/officeart/2009/3/layout/StepUpProcess"/>
    <dgm:cxn modelId="{CA3B67C2-52AE-4639-9FB3-97C588DCF37F}" type="presOf" srcId="{1E44EFD0-FA15-4E12-BF3B-27F592961534}" destId="{D55E251A-67D7-4690-BF68-FC793D4C1008}" srcOrd="0" destOrd="0" presId="urn:microsoft.com/office/officeart/2009/3/layout/StepUpProcess"/>
    <dgm:cxn modelId="{13A485CB-86E3-4739-915B-B793BE9A18FF}" type="presOf" srcId="{56D6FE1A-0332-4A3B-AAAA-E8F4F1870EC8}" destId="{743EB378-F5BC-4434-B427-8095162FAAB8}" srcOrd="0" destOrd="0" presId="urn:microsoft.com/office/officeart/2009/3/layout/StepUpProcess"/>
    <dgm:cxn modelId="{B86ED3E5-670A-4898-A291-F3DA4E691212}" type="presOf" srcId="{0A602953-6FDC-45C1-A8E7-28DAABC89D24}" destId="{74817A2B-638E-4912-A103-7C8E3B98F7EF}" srcOrd="0" destOrd="0" presId="urn:microsoft.com/office/officeart/2009/3/layout/StepUpProcess"/>
    <dgm:cxn modelId="{EF688FEC-0643-4EF5-BE93-B71B04E076FF}" srcId="{56D6FE1A-0332-4A3B-AAAA-E8F4F1870EC8}" destId="{5E3A9D41-30B0-4194-BFE5-10D06CD2354A}" srcOrd="3" destOrd="0" parTransId="{C2134C8C-84DB-48BB-9C30-4BD486C794E7}" sibTransId="{5AE52D2D-5F11-4001-A003-1D52BF31A84D}"/>
    <dgm:cxn modelId="{B55938EE-C578-4B28-BC60-9A67AA8D20AD}" srcId="{56D6FE1A-0332-4A3B-AAAA-E8F4F1870EC8}" destId="{4ACA57A4-37EC-42D6-974C-198882E0F78B}" srcOrd="1" destOrd="0" parTransId="{35CCB6C3-C721-4BCF-838D-223B31C84664}" sibTransId="{80D3BB72-CB60-47A0-8C74-A2957CB1308C}"/>
    <dgm:cxn modelId="{F89EFE41-AFB7-493B-B542-6B1087452ECB}" type="presParOf" srcId="{743EB378-F5BC-4434-B427-8095162FAAB8}" destId="{11F41577-D434-4486-AC93-CF1CD30673A2}" srcOrd="0" destOrd="0" presId="urn:microsoft.com/office/officeart/2009/3/layout/StepUpProcess"/>
    <dgm:cxn modelId="{B507CA65-95DC-46A7-83F3-6BAE307ADBF6}" type="presParOf" srcId="{11F41577-D434-4486-AC93-CF1CD30673A2}" destId="{A9052964-555F-4705-B7C1-7C66381A2AEF}" srcOrd="0" destOrd="0" presId="urn:microsoft.com/office/officeart/2009/3/layout/StepUpProcess"/>
    <dgm:cxn modelId="{2E3032EE-CEE5-409C-9A12-19AF564C906A}" type="presParOf" srcId="{11F41577-D434-4486-AC93-CF1CD30673A2}" destId="{74817A2B-638E-4912-A103-7C8E3B98F7EF}" srcOrd="1" destOrd="0" presId="urn:microsoft.com/office/officeart/2009/3/layout/StepUpProcess"/>
    <dgm:cxn modelId="{A329952A-C79D-4DE3-A86A-0FEFA8D8F9B9}" type="presParOf" srcId="{11F41577-D434-4486-AC93-CF1CD30673A2}" destId="{99799E03-641B-4845-8A63-74526437BD54}" srcOrd="2" destOrd="0" presId="urn:microsoft.com/office/officeart/2009/3/layout/StepUpProcess"/>
    <dgm:cxn modelId="{ED78BF50-1DE4-494E-83DB-A7D5BCD49B53}" type="presParOf" srcId="{743EB378-F5BC-4434-B427-8095162FAAB8}" destId="{F17730D4-D938-4433-9F5A-A8148BF5AA12}" srcOrd="1" destOrd="0" presId="urn:microsoft.com/office/officeart/2009/3/layout/StepUpProcess"/>
    <dgm:cxn modelId="{30ABE044-1C88-455D-A6C8-0994827883D7}" type="presParOf" srcId="{F17730D4-D938-4433-9F5A-A8148BF5AA12}" destId="{602DE1B1-6FD9-4B21-A8F5-A42CB4441771}" srcOrd="0" destOrd="0" presId="urn:microsoft.com/office/officeart/2009/3/layout/StepUpProcess"/>
    <dgm:cxn modelId="{09A8AF10-1660-45F3-A3A3-653F14488BF5}" type="presParOf" srcId="{743EB378-F5BC-4434-B427-8095162FAAB8}" destId="{668B7FB1-A111-4C2F-B260-33D6D2D67539}" srcOrd="2" destOrd="0" presId="urn:microsoft.com/office/officeart/2009/3/layout/StepUpProcess"/>
    <dgm:cxn modelId="{2135B106-5C5D-4216-9E49-BAFADB783D7C}" type="presParOf" srcId="{668B7FB1-A111-4C2F-B260-33D6D2D67539}" destId="{333BE7FB-D153-4397-A65B-76FA9F45459E}" srcOrd="0" destOrd="0" presId="urn:microsoft.com/office/officeart/2009/3/layout/StepUpProcess"/>
    <dgm:cxn modelId="{2DD705DA-673C-40B9-873B-16D79838229A}" type="presParOf" srcId="{668B7FB1-A111-4C2F-B260-33D6D2D67539}" destId="{9B9C27D2-9B9E-4CAD-81F8-BDB87F8D7202}" srcOrd="1" destOrd="0" presId="urn:microsoft.com/office/officeart/2009/3/layout/StepUpProcess"/>
    <dgm:cxn modelId="{D47FE6C1-2037-451C-A7E8-E9C72D91E70C}" type="presParOf" srcId="{668B7FB1-A111-4C2F-B260-33D6D2D67539}" destId="{34AC525B-628D-490C-9E79-190ABA37E2D9}" srcOrd="2" destOrd="0" presId="urn:microsoft.com/office/officeart/2009/3/layout/StepUpProcess"/>
    <dgm:cxn modelId="{356F5B01-5718-487A-BC9F-011C1B81FAEB}" type="presParOf" srcId="{743EB378-F5BC-4434-B427-8095162FAAB8}" destId="{5AEDFF71-34DE-45FE-87F0-220234D41DBE}" srcOrd="3" destOrd="0" presId="urn:microsoft.com/office/officeart/2009/3/layout/StepUpProcess"/>
    <dgm:cxn modelId="{FB9ED662-4B9A-4BDD-A379-6C0633EAC272}" type="presParOf" srcId="{5AEDFF71-34DE-45FE-87F0-220234D41DBE}" destId="{B3144BD0-E429-4209-984D-6BC5234D1EF4}" srcOrd="0" destOrd="0" presId="urn:microsoft.com/office/officeart/2009/3/layout/StepUpProcess"/>
    <dgm:cxn modelId="{6F9DCFA0-0EDE-49AC-ACBC-D7DCD94473D1}" type="presParOf" srcId="{743EB378-F5BC-4434-B427-8095162FAAB8}" destId="{18D64D55-F041-4FEF-B5D3-599713E7331C}" srcOrd="4" destOrd="0" presId="urn:microsoft.com/office/officeart/2009/3/layout/StepUpProcess"/>
    <dgm:cxn modelId="{49257CF6-E4C0-4DA2-8A48-EA732FFCC06F}" type="presParOf" srcId="{18D64D55-F041-4FEF-B5D3-599713E7331C}" destId="{7679BEC7-34A9-42C9-BFEF-F17D1C26D5FA}" srcOrd="0" destOrd="0" presId="urn:microsoft.com/office/officeart/2009/3/layout/StepUpProcess"/>
    <dgm:cxn modelId="{2D313FE0-C223-4A00-B71C-7171905623AC}" type="presParOf" srcId="{18D64D55-F041-4FEF-B5D3-599713E7331C}" destId="{D55E251A-67D7-4690-BF68-FC793D4C1008}" srcOrd="1" destOrd="0" presId="urn:microsoft.com/office/officeart/2009/3/layout/StepUpProcess"/>
    <dgm:cxn modelId="{8DC8E436-471A-432F-8360-29F6377CD08B}" type="presParOf" srcId="{18D64D55-F041-4FEF-B5D3-599713E7331C}" destId="{E84C3C45-8143-4161-B9D9-8E655151EB04}" srcOrd="2" destOrd="0" presId="urn:microsoft.com/office/officeart/2009/3/layout/StepUpProcess"/>
    <dgm:cxn modelId="{487B7BA2-AD7C-4FD7-A8ED-7CA37A70200A}" type="presParOf" srcId="{743EB378-F5BC-4434-B427-8095162FAAB8}" destId="{EEEE4DB8-B4EB-4418-B169-6B7F9BC05511}" srcOrd="5" destOrd="0" presId="urn:microsoft.com/office/officeart/2009/3/layout/StepUpProcess"/>
    <dgm:cxn modelId="{372F56B0-B499-467D-8F00-901EC9C59E62}" type="presParOf" srcId="{EEEE4DB8-B4EB-4418-B169-6B7F9BC05511}" destId="{8A82179F-8329-459E-A46E-24B1021B0E42}" srcOrd="0" destOrd="0" presId="urn:microsoft.com/office/officeart/2009/3/layout/StepUpProcess"/>
    <dgm:cxn modelId="{13B000AA-6E7F-47E5-B2D6-CC924DE0E1D0}" type="presParOf" srcId="{743EB378-F5BC-4434-B427-8095162FAAB8}" destId="{720DB0E0-4883-49D6-AB70-98F89893011E}" srcOrd="6" destOrd="0" presId="urn:microsoft.com/office/officeart/2009/3/layout/StepUpProcess"/>
    <dgm:cxn modelId="{5D848D79-E231-4153-8D46-AA151FA5EF0D}" type="presParOf" srcId="{720DB0E0-4883-49D6-AB70-98F89893011E}" destId="{A20C582B-13D8-4419-B4F8-734C3C222FF7}" srcOrd="0" destOrd="0" presId="urn:microsoft.com/office/officeart/2009/3/layout/StepUpProcess"/>
    <dgm:cxn modelId="{BB02511D-65D5-4C30-839E-BA7971C2F3B8}" type="presParOf" srcId="{720DB0E0-4883-49D6-AB70-98F89893011E}" destId="{461A7119-D10F-4C91-B88D-06AD86EC610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FD0F4D-98A6-421F-A9A5-DD90951457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4FFDCD2-BE01-42D6-8757-D1635914D8E4}">
      <dgm:prSet phldrT="[Text]"/>
      <dgm:spPr/>
      <dgm:t>
        <a:bodyPr/>
        <a:lstStyle/>
        <a:p>
          <a:r>
            <a:rPr lang="en-US" dirty="0">
              <a:solidFill>
                <a:srgbClr val="FFFFFF"/>
              </a:solidFill>
            </a:rPr>
            <a:t>Choose Duration</a:t>
          </a:r>
        </a:p>
      </dgm:t>
    </dgm:pt>
    <dgm:pt modelId="{8B2BF223-6AED-4167-8461-CC5D8EEA4D16}" type="parTrans" cxnId="{AF1DF6F2-F605-4529-B853-4802C164A90E}">
      <dgm:prSet/>
      <dgm:spPr/>
      <dgm:t>
        <a:bodyPr/>
        <a:lstStyle/>
        <a:p>
          <a:endParaRPr lang="en-US"/>
        </a:p>
      </dgm:t>
    </dgm:pt>
    <dgm:pt modelId="{B13DCDBB-AC05-4DB6-8F88-C03DCA7F1554}" type="sibTrans" cxnId="{AF1DF6F2-F605-4529-B853-4802C164A90E}">
      <dgm:prSet/>
      <dgm:spPr/>
      <dgm:t>
        <a:bodyPr/>
        <a:lstStyle/>
        <a:p>
          <a:endParaRPr lang="en-US"/>
        </a:p>
      </dgm:t>
    </dgm:pt>
    <dgm:pt modelId="{61D8A5AA-9ACC-418D-8AD8-0EF54A56591F}">
      <dgm:prSet phldrT="[Text]"/>
      <dgm:spPr/>
      <dgm:t>
        <a:bodyPr/>
        <a:lstStyle/>
        <a:p>
          <a:r>
            <a:rPr lang="en-US" dirty="0"/>
            <a:t>1, 10, 20, or 35 years</a:t>
          </a:r>
        </a:p>
      </dgm:t>
    </dgm:pt>
    <dgm:pt modelId="{71591F68-07FF-4BCA-8916-3679D876442B}" type="parTrans" cxnId="{280E13E5-0F58-4935-B23B-9B0905291210}">
      <dgm:prSet/>
      <dgm:spPr/>
      <dgm:t>
        <a:bodyPr/>
        <a:lstStyle/>
        <a:p>
          <a:endParaRPr lang="en-US"/>
        </a:p>
      </dgm:t>
    </dgm:pt>
    <dgm:pt modelId="{B6A67EED-6258-4A90-B816-251E7250A657}" type="sibTrans" cxnId="{280E13E5-0F58-4935-B23B-9B0905291210}">
      <dgm:prSet/>
      <dgm:spPr/>
      <dgm:t>
        <a:bodyPr/>
        <a:lstStyle/>
        <a:p>
          <a:endParaRPr lang="en-US"/>
        </a:p>
      </dgm:t>
    </dgm:pt>
    <dgm:pt modelId="{C33EBD4B-BE72-4DAA-8780-A18D9C4A149B}">
      <dgm:prSet phldrT="[Text]"/>
      <dgm:spPr/>
      <dgm:t>
        <a:bodyPr/>
        <a:lstStyle/>
        <a:p>
          <a:r>
            <a:rPr lang="en-US" dirty="0">
              <a:solidFill>
                <a:srgbClr val="FFFFFF"/>
              </a:solidFill>
            </a:rPr>
            <a:t>Pay Premium</a:t>
          </a:r>
        </a:p>
      </dgm:t>
    </dgm:pt>
    <dgm:pt modelId="{248AE150-DFA3-4F3E-B254-CED668323782}" type="parTrans" cxnId="{C19CED7B-4D77-4096-9FE1-E1AF08975729}">
      <dgm:prSet/>
      <dgm:spPr/>
      <dgm:t>
        <a:bodyPr/>
        <a:lstStyle/>
        <a:p>
          <a:endParaRPr lang="en-US"/>
        </a:p>
      </dgm:t>
    </dgm:pt>
    <dgm:pt modelId="{F24A0698-51FC-476D-B3B2-1A5426D35948}" type="sibTrans" cxnId="{C19CED7B-4D77-4096-9FE1-E1AF08975729}">
      <dgm:prSet/>
      <dgm:spPr/>
      <dgm:t>
        <a:bodyPr/>
        <a:lstStyle/>
        <a:p>
          <a:endParaRPr lang="en-US"/>
        </a:p>
      </dgm:t>
    </dgm:pt>
    <dgm:pt modelId="{17BF6B80-85A1-4D4C-92FA-35EADF80AC47}">
      <dgm:prSet phldrT="[Text]"/>
      <dgm:spPr/>
      <dgm:t>
        <a:bodyPr/>
        <a:lstStyle/>
        <a:p>
          <a:r>
            <a:rPr lang="en-US" dirty="0"/>
            <a:t>Annual, Semi-annual, quarterly, monthly</a:t>
          </a:r>
        </a:p>
      </dgm:t>
    </dgm:pt>
    <dgm:pt modelId="{3819AA24-1A8B-4C6C-A9B0-87B494D6AE10}" type="parTrans" cxnId="{CE56BE11-6A16-47C7-BA26-6D586438FC9F}">
      <dgm:prSet/>
      <dgm:spPr/>
      <dgm:t>
        <a:bodyPr/>
        <a:lstStyle/>
        <a:p>
          <a:endParaRPr lang="en-US"/>
        </a:p>
      </dgm:t>
    </dgm:pt>
    <dgm:pt modelId="{7BDC5955-0A3F-482B-8B80-761873DFDDF6}" type="sibTrans" cxnId="{CE56BE11-6A16-47C7-BA26-6D586438FC9F}">
      <dgm:prSet/>
      <dgm:spPr/>
      <dgm:t>
        <a:bodyPr/>
        <a:lstStyle/>
        <a:p>
          <a:endParaRPr lang="en-US"/>
        </a:p>
      </dgm:t>
    </dgm:pt>
    <dgm:pt modelId="{47B4D1F1-08E1-4454-AA8F-0B8C14B0FE4E}">
      <dgm:prSet phldrT="[Text]"/>
      <dgm:spPr/>
      <dgm:t>
        <a:bodyPr/>
        <a:lstStyle/>
        <a:p>
          <a:r>
            <a:rPr lang="en-US" dirty="0">
              <a:solidFill>
                <a:srgbClr val="FFFFFF"/>
              </a:solidFill>
            </a:rPr>
            <a:t>Death Benefit</a:t>
          </a:r>
        </a:p>
      </dgm:t>
    </dgm:pt>
    <dgm:pt modelId="{F34666E2-9701-4D5F-A5D4-8E62C34AADC1}" type="parTrans" cxnId="{7597A68D-5943-4155-9169-730314371F77}">
      <dgm:prSet/>
      <dgm:spPr/>
      <dgm:t>
        <a:bodyPr/>
        <a:lstStyle/>
        <a:p>
          <a:endParaRPr lang="en-US"/>
        </a:p>
      </dgm:t>
    </dgm:pt>
    <dgm:pt modelId="{FD5DE0AA-03B6-4DAF-AA04-317966A5EEA2}" type="sibTrans" cxnId="{7597A68D-5943-4155-9169-730314371F77}">
      <dgm:prSet/>
      <dgm:spPr/>
      <dgm:t>
        <a:bodyPr/>
        <a:lstStyle/>
        <a:p>
          <a:endParaRPr lang="en-US"/>
        </a:p>
      </dgm:t>
    </dgm:pt>
    <dgm:pt modelId="{81630A19-429E-4129-AFD3-ECE90693D22E}">
      <dgm:prSet phldrT="[Text]"/>
      <dgm:spPr/>
      <dgm:t>
        <a:bodyPr/>
        <a:lstStyle/>
        <a:p>
          <a:r>
            <a:rPr lang="en-US" dirty="0"/>
            <a:t>During conversion period, if applicable, with no additional underwriting</a:t>
          </a:r>
        </a:p>
      </dgm:t>
    </dgm:pt>
    <dgm:pt modelId="{FC8E45EB-0CBA-4150-B097-71D4615C5DBD}" type="parTrans" cxnId="{AD25014A-AD3B-425C-A66F-B37F0E1DE9A9}">
      <dgm:prSet/>
      <dgm:spPr/>
      <dgm:t>
        <a:bodyPr/>
        <a:lstStyle/>
        <a:p>
          <a:endParaRPr lang="en-US"/>
        </a:p>
      </dgm:t>
    </dgm:pt>
    <dgm:pt modelId="{7F66BD09-5AAC-4F76-87D7-84369E550CD8}" type="sibTrans" cxnId="{AD25014A-AD3B-425C-A66F-B37F0E1DE9A9}">
      <dgm:prSet/>
      <dgm:spPr/>
      <dgm:t>
        <a:bodyPr/>
        <a:lstStyle/>
        <a:p>
          <a:endParaRPr lang="en-US"/>
        </a:p>
      </dgm:t>
    </dgm:pt>
    <dgm:pt modelId="{371FC2E4-DB6E-466F-AE8D-F98F905D7B39}">
      <dgm:prSet phldrT="[Text]"/>
      <dgm:spPr/>
      <dgm:t>
        <a:bodyPr/>
        <a:lstStyle/>
        <a:p>
          <a:r>
            <a:rPr lang="en-US" dirty="0">
              <a:solidFill>
                <a:srgbClr val="FFFFFF"/>
              </a:solidFill>
            </a:rPr>
            <a:t>Conversion</a:t>
          </a:r>
        </a:p>
      </dgm:t>
    </dgm:pt>
    <dgm:pt modelId="{52B4E204-DD22-42FC-A147-844D5076C8BA}" type="parTrans" cxnId="{45126389-E286-4896-A707-6D76273D8100}">
      <dgm:prSet/>
      <dgm:spPr/>
      <dgm:t>
        <a:bodyPr/>
        <a:lstStyle/>
        <a:p>
          <a:endParaRPr lang="en-US"/>
        </a:p>
      </dgm:t>
    </dgm:pt>
    <dgm:pt modelId="{4BA59650-D7FB-4959-B452-C069141A20AD}" type="sibTrans" cxnId="{45126389-E286-4896-A707-6D76273D8100}">
      <dgm:prSet/>
      <dgm:spPr/>
      <dgm:t>
        <a:bodyPr/>
        <a:lstStyle/>
        <a:p>
          <a:endParaRPr lang="en-US"/>
        </a:p>
      </dgm:t>
    </dgm:pt>
    <dgm:pt modelId="{454F0F57-28F0-4148-B7E5-47641597C6EA}">
      <dgm:prSet phldrT="[Text]"/>
      <dgm:spPr/>
      <dgm:t>
        <a:bodyPr/>
        <a:lstStyle/>
        <a:p>
          <a:r>
            <a:rPr lang="en-US" dirty="0">
              <a:solidFill>
                <a:schemeClr val="tx1"/>
              </a:solidFill>
            </a:rPr>
            <a:t>Paid to beneficiary(</a:t>
          </a:r>
          <a:r>
            <a:rPr lang="en-US" dirty="0" err="1">
              <a:solidFill>
                <a:schemeClr val="tx1"/>
              </a:solidFill>
            </a:rPr>
            <a:t>ies</a:t>
          </a:r>
          <a:r>
            <a:rPr lang="en-US" dirty="0">
              <a:solidFill>
                <a:schemeClr val="tx1"/>
              </a:solidFill>
            </a:rPr>
            <a:t>) if insured dies during term period</a:t>
          </a:r>
        </a:p>
      </dgm:t>
    </dgm:pt>
    <dgm:pt modelId="{41CCC85C-0BF5-421F-B03A-072D640D8D9A}" type="parTrans" cxnId="{3EAC3D21-D1D9-44AB-B265-1B622D4DC68B}">
      <dgm:prSet/>
      <dgm:spPr/>
      <dgm:t>
        <a:bodyPr/>
        <a:lstStyle/>
        <a:p>
          <a:endParaRPr lang="en-US"/>
        </a:p>
      </dgm:t>
    </dgm:pt>
    <dgm:pt modelId="{C12AFF98-09AD-4447-8380-093F9B96A5B9}" type="sibTrans" cxnId="{3EAC3D21-D1D9-44AB-B265-1B622D4DC68B}">
      <dgm:prSet/>
      <dgm:spPr/>
      <dgm:t>
        <a:bodyPr/>
        <a:lstStyle/>
        <a:p>
          <a:endParaRPr lang="en-US"/>
        </a:p>
      </dgm:t>
    </dgm:pt>
    <dgm:pt modelId="{4A43F8CE-35A1-4B17-98A3-FAF30E41C2C0}" type="pres">
      <dgm:prSet presAssocID="{2DFD0F4D-98A6-421F-A9A5-DD9095145751}" presName="Name0" presStyleCnt="0">
        <dgm:presLayoutVars>
          <dgm:dir/>
          <dgm:animLvl val="lvl"/>
          <dgm:resizeHandles val="exact"/>
        </dgm:presLayoutVars>
      </dgm:prSet>
      <dgm:spPr/>
    </dgm:pt>
    <dgm:pt modelId="{7D291C28-85F2-40C0-916F-C4A2FD53F985}" type="pres">
      <dgm:prSet presAssocID="{34FFDCD2-BE01-42D6-8757-D1635914D8E4}" presName="linNode" presStyleCnt="0"/>
      <dgm:spPr/>
    </dgm:pt>
    <dgm:pt modelId="{6F20A12F-0F9D-4132-93E2-7B3FEC3E7EAE}" type="pres">
      <dgm:prSet presAssocID="{34FFDCD2-BE01-42D6-8757-D1635914D8E4}" presName="parentText" presStyleLbl="node1" presStyleIdx="0" presStyleCnt="4">
        <dgm:presLayoutVars>
          <dgm:chMax val="1"/>
          <dgm:bulletEnabled val="1"/>
        </dgm:presLayoutVars>
      </dgm:prSet>
      <dgm:spPr/>
    </dgm:pt>
    <dgm:pt modelId="{5D6C280D-9AAD-4359-B001-05A5960E5373}" type="pres">
      <dgm:prSet presAssocID="{34FFDCD2-BE01-42D6-8757-D1635914D8E4}" presName="descendantText" presStyleLbl="alignAccFollowNode1" presStyleIdx="0" presStyleCnt="4">
        <dgm:presLayoutVars>
          <dgm:bulletEnabled val="1"/>
        </dgm:presLayoutVars>
      </dgm:prSet>
      <dgm:spPr/>
    </dgm:pt>
    <dgm:pt modelId="{87C5C9F6-B42B-401B-932E-26745DB2C378}" type="pres">
      <dgm:prSet presAssocID="{B13DCDBB-AC05-4DB6-8F88-C03DCA7F1554}" presName="sp" presStyleCnt="0"/>
      <dgm:spPr/>
    </dgm:pt>
    <dgm:pt modelId="{E5F9B3B0-DF21-4339-8CC3-307C0B1FEFA2}" type="pres">
      <dgm:prSet presAssocID="{C33EBD4B-BE72-4DAA-8780-A18D9C4A149B}" presName="linNode" presStyleCnt="0"/>
      <dgm:spPr/>
    </dgm:pt>
    <dgm:pt modelId="{2B855932-24D3-4BCB-9F79-C1B6760707A2}" type="pres">
      <dgm:prSet presAssocID="{C33EBD4B-BE72-4DAA-8780-A18D9C4A149B}" presName="parentText" presStyleLbl="node1" presStyleIdx="1" presStyleCnt="4">
        <dgm:presLayoutVars>
          <dgm:chMax val="1"/>
          <dgm:bulletEnabled val="1"/>
        </dgm:presLayoutVars>
      </dgm:prSet>
      <dgm:spPr/>
    </dgm:pt>
    <dgm:pt modelId="{F20B9868-1D44-41D7-A2E0-CBD0DCC05370}" type="pres">
      <dgm:prSet presAssocID="{C33EBD4B-BE72-4DAA-8780-A18D9C4A149B}" presName="descendantText" presStyleLbl="alignAccFollowNode1" presStyleIdx="1" presStyleCnt="4">
        <dgm:presLayoutVars>
          <dgm:bulletEnabled val="1"/>
        </dgm:presLayoutVars>
      </dgm:prSet>
      <dgm:spPr/>
    </dgm:pt>
    <dgm:pt modelId="{1E89C2EB-B6E2-4A65-8C8C-F45637102685}" type="pres">
      <dgm:prSet presAssocID="{F24A0698-51FC-476D-B3B2-1A5426D35948}" presName="sp" presStyleCnt="0"/>
      <dgm:spPr/>
    </dgm:pt>
    <dgm:pt modelId="{76883485-A2DB-46F0-8541-43CF5A7B47B7}" type="pres">
      <dgm:prSet presAssocID="{47B4D1F1-08E1-4454-AA8F-0B8C14B0FE4E}" presName="linNode" presStyleCnt="0"/>
      <dgm:spPr/>
    </dgm:pt>
    <dgm:pt modelId="{F14FB7FB-C291-4C2C-9C8D-BD962B595794}" type="pres">
      <dgm:prSet presAssocID="{47B4D1F1-08E1-4454-AA8F-0B8C14B0FE4E}" presName="parentText" presStyleLbl="node1" presStyleIdx="2" presStyleCnt="4">
        <dgm:presLayoutVars>
          <dgm:chMax val="1"/>
          <dgm:bulletEnabled val="1"/>
        </dgm:presLayoutVars>
      </dgm:prSet>
      <dgm:spPr/>
    </dgm:pt>
    <dgm:pt modelId="{4D8A2F67-57DC-4638-93FE-C029F8D699D0}" type="pres">
      <dgm:prSet presAssocID="{47B4D1F1-08E1-4454-AA8F-0B8C14B0FE4E}" presName="descendantText" presStyleLbl="alignAccFollowNode1" presStyleIdx="2" presStyleCnt="4">
        <dgm:presLayoutVars>
          <dgm:bulletEnabled val="1"/>
        </dgm:presLayoutVars>
      </dgm:prSet>
      <dgm:spPr/>
    </dgm:pt>
    <dgm:pt modelId="{917D7D0D-61F3-493C-8789-6E4553B1B056}" type="pres">
      <dgm:prSet presAssocID="{FD5DE0AA-03B6-4DAF-AA04-317966A5EEA2}" presName="sp" presStyleCnt="0"/>
      <dgm:spPr/>
    </dgm:pt>
    <dgm:pt modelId="{662845CC-AE7D-41BF-AD60-756DD73DC081}" type="pres">
      <dgm:prSet presAssocID="{371FC2E4-DB6E-466F-AE8D-F98F905D7B39}" presName="linNode" presStyleCnt="0"/>
      <dgm:spPr/>
    </dgm:pt>
    <dgm:pt modelId="{EF22779D-08D4-4527-A78B-D6460AE0238A}" type="pres">
      <dgm:prSet presAssocID="{371FC2E4-DB6E-466F-AE8D-F98F905D7B39}" presName="parentText" presStyleLbl="node1" presStyleIdx="3" presStyleCnt="4">
        <dgm:presLayoutVars>
          <dgm:chMax val="1"/>
          <dgm:bulletEnabled val="1"/>
        </dgm:presLayoutVars>
      </dgm:prSet>
      <dgm:spPr/>
    </dgm:pt>
    <dgm:pt modelId="{E2E737FD-B287-4ECF-B30B-851BD419A654}" type="pres">
      <dgm:prSet presAssocID="{371FC2E4-DB6E-466F-AE8D-F98F905D7B39}" presName="descendantText" presStyleLbl="alignAccFollowNode1" presStyleIdx="3" presStyleCnt="4">
        <dgm:presLayoutVars>
          <dgm:bulletEnabled val="1"/>
        </dgm:presLayoutVars>
      </dgm:prSet>
      <dgm:spPr/>
    </dgm:pt>
  </dgm:ptLst>
  <dgm:cxnLst>
    <dgm:cxn modelId="{22248D00-E8E3-4856-8FBB-0827B7F4299D}" type="presOf" srcId="{C33EBD4B-BE72-4DAA-8780-A18D9C4A149B}" destId="{2B855932-24D3-4BCB-9F79-C1B6760707A2}" srcOrd="0" destOrd="0" presId="urn:microsoft.com/office/officeart/2005/8/layout/vList5"/>
    <dgm:cxn modelId="{CE56BE11-6A16-47C7-BA26-6D586438FC9F}" srcId="{C33EBD4B-BE72-4DAA-8780-A18D9C4A149B}" destId="{17BF6B80-85A1-4D4C-92FA-35EADF80AC47}" srcOrd="0" destOrd="0" parTransId="{3819AA24-1A8B-4C6C-A9B0-87B494D6AE10}" sibTransId="{7BDC5955-0A3F-482B-8B80-761873DFDDF6}"/>
    <dgm:cxn modelId="{7EC40112-84FC-48AE-9B88-8A85AF1BE2EC}" type="presOf" srcId="{61D8A5AA-9ACC-418D-8AD8-0EF54A56591F}" destId="{5D6C280D-9AAD-4359-B001-05A5960E5373}" srcOrd="0" destOrd="0" presId="urn:microsoft.com/office/officeart/2005/8/layout/vList5"/>
    <dgm:cxn modelId="{6CC46D18-C2F0-4779-9F5E-CF49F8C8938D}" type="presOf" srcId="{81630A19-429E-4129-AFD3-ECE90693D22E}" destId="{E2E737FD-B287-4ECF-B30B-851BD419A654}" srcOrd="0" destOrd="0" presId="urn:microsoft.com/office/officeart/2005/8/layout/vList5"/>
    <dgm:cxn modelId="{3EAC3D21-D1D9-44AB-B265-1B622D4DC68B}" srcId="{47B4D1F1-08E1-4454-AA8F-0B8C14B0FE4E}" destId="{454F0F57-28F0-4148-B7E5-47641597C6EA}" srcOrd="0" destOrd="0" parTransId="{41CCC85C-0BF5-421F-B03A-072D640D8D9A}" sibTransId="{C12AFF98-09AD-4447-8380-093F9B96A5B9}"/>
    <dgm:cxn modelId="{AD25014A-AD3B-425C-A66F-B37F0E1DE9A9}" srcId="{371FC2E4-DB6E-466F-AE8D-F98F905D7B39}" destId="{81630A19-429E-4129-AFD3-ECE90693D22E}" srcOrd="0" destOrd="0" parTransId="{FC8E45EB-0CBA-4150-B097-71D4615C5DBD}" sibTransId="{7F66BD09-5AAC-4F76-87D7-84369E550CD8}"/>
    <dgm:cxn modelId="{A0925950-C5FD-4366-B7E6-3E274398FB32}" type="presOf" srcId="{371FC2E4-DB6E-466F-AE8D-F98F905D7B39}" destId="{EF22779D-08D4-4527-A78B-D6460AE0238A}" srcOrd="0" destOrd="0" presId="urn:microsoft.com/office/officeart/2005/8/layout/vList5"/>
    <dgm:cxn modelId="{C19CED7B-4D77-4096-9FE1-E1AF08975729}" srcId="{2DFD0F4D-98A6-421F-A9A5-DD9095145751}" destId="{C33EBD4B-BE72-4DAA-8780-A18D9C4A149B}" srcOrd="1" destOrd="0" parTransId="{248AE150-DFA3-4F3E-B254-CED668323782}" sibTransId="{F24A0698-51FC-476D-B3B2-1A5426D35948}"/>
    <dgm:cxn modelId="{45126389-E286-4896-A707-6D76273D8100}" srcId="{2DFD0F4D-98A6-421F-A9A5-DD9095145751}" destId="{371FC2E4-DB6E-466F-AE8D-F98F905D7B39}" srcOrd="3" destOrd="0" parTransId="{52B4E204-DD22-42FC-A147-844D5076C8BA}" sibTransId="{4BA59650-D7FB-4959-B452-C069141A20AD}"/>
    <dgm:cxn modelId="{7597A68D-5943-4155-9169-730314371F77}" srcId="{2DFD0F4D-98A6-421F-A9A5-DD9095145751}" destId="{47B4D1F1-08E1-4454-AA8F-0B8C14B0FE4E}" srcOrd="2" destOrd="0" parTransId="{F34666E2-9701-4D5F-A5D4-8E62C34AADC1}" sibTransId="{FD5DE0AA-03B6-4DAF-AA04-317966A5EEA2}"/>
    <dgm:cxn modelId="{5842A7C3-C3AA-4D14-B267-481627E53F1B}" type="presOf" srcId="{47B4D1F1-08E1-4454-AA8F-0B8C14B0FE4E}" destId="{F14FB7FB-C291-4C2C-9C8D-BD962B595794}" srcOrd="0" destOrd="0" presId="urn:microsoft.com/office/officeart/2005/8/layout/vList5"/>
    <dgm:cxn modelId="{9D2A9BC9-0940-41F2-956F-592A0325D60C}" type="presOf" srcId="{454F0F57-28F0-4148-B7E5-47641597C6EA}" destId="{4D8A2F67-57DC-4638-93FE-C029F8D699D0}" srcOrd="0" destOrd="0" presId="urn:microsoft.com/office/officeart/2005/8/layout/vList5"/>
    <dgm:cxn modelId="{711A78CE-47D4-4E8B-8077-B76D7110EE50}" type="presOf" srcId="{2DFD0F4D-98A6-421F-A9A5-DD9095145751}" destId="{4A43F8CE-35A1-4B17-98A3-FAF30E41C2C0}" srcOrd="0" destOrd="0" presId="urn:microsoft.com/office/officeart/2005/8/layout/vList5"/>
    <dgm:cxn modelId="{280E13E5-0F58-4935-B23B-9B0905291210}" srcId="{34FFDCD2-BE01-42D6-8757-D1635914D8E4}" destId="{61D8A5AA-9ACC-418D-8AD8-0EF54A56591F}" srcOrd="0" destOrd="0" parTransId="{71591F68-07FF-4BCA-8916-3679D876442B}" sibTransId="{B6A67EED-6258-4A90-B816-251E7250A657}"/>
    <dgm:cxn modelId="{64696BE7-4D0C-4469-9EFB-963910FC90F5}" type="presOf" srcId="{17BF6B80-85A1-4D4C-92FA-35EADF80AC47}" destId="{F20B9868-1D44-41D7-A2E0-CBD0DCC05370}" srcOrd="0" destOrd="0" presId="urn:microsoft.com/office/officeart/2005/8/layout/vList5"/>
    <dgm:cxn modelId="{CAC562EA-B88B-4FA3-9DC4-83CE078B3A48}" type="presOf" srcId="{34FFDCD2-BE01-42D6-8757-D1635914D8E4}" destId="{6F20A12F-0F9D-4132-93E2-7B3FEC3E7EAE}" srcOrd="0" destOrd="0" presId="urn:microsoft.com/office/officeart/2005/8/layout/vList5"/>
    <dgm:cxn modelId="{AF1DF6F2-F605-4529-B853-4802C164A90E}" srcId="{2DFD0F4D-98A6-421F-A9A5-DD9095145751}" destId="{34FFDCD2-BE01-42D6-8757-D1635914D8E4}" srcOrd="0" destOrd="0" parTransId="{8B2BF223-6AED-4167-8461-CC5D8EEA4D16}" sibTransId="{B13DCDBB-AC05-4DB6-8F88-C03DCA7F1554}"/>
    <dgm:cxn modelId="{5908D5BF-D74C-4D50-8DAE-32F2EC7D77E4}" type="presParOf" srcId="{4A43F8CE-35A1-4B17-98A3-FAF30E41C2C0}" destId="{7D291C28-85F2-40C0-916F-C4A2FD53F985}" srcOrd="0" destOrd="0" presId="urn:microsoft.com/office/officeart/2005/8/layout/vList5"/>
    <dgm:cxn modelId="{F4058F2E-686F-41A8-98FF-A42FE5C063C0}" type="presParOf" srcId="{7D291C28-85F2-40C0-916F-C4A2FD53F985}" destId="{6F20A12F-0F9D-4132-93E2-7B3FEC3E7EAE}" srcOrd="0" destOrd="0" presId="urn:microsoft.com/office/officeart/2005/8/layout/vList5"/>
    <dgm:cxn modelId="{C4A37074-344B-41B5-AC26-797077B2446D}" type="presParOf" srcId="{7D291C28-85F2-40C0-916F-C4A2FD53F985}" destId="{5D6C280D-9AAD-4359-B001-05A5960E5373}" srcOrd="1" destOrd="0" presId="urn:microsoft.com/office/officeart/2005/8/layout/vList5"/>
    <dgm:cxn modelId="{5AE039C8-9F30-498D-BC60-1DDD75233FE0}" type="presParOf" srcId="{4A43F8CE-35A1-4B17-98A3-FAF30E41C2C0}" destId="{87C5C9F6-B42B-401B-932E-26745DB2C378}" srcOrd="1" destOrd="0" presId="urn:microsoft.com/office/officeart/2005/8/layout/vList5"/>
    <dgm:cxn modelId="{30843DEE-7492-4EEA-A56B-23D61AD7BC90}" type="presParOf" srcId="{4A43F8CE-35A1-4B17-98A3-FAF30E41C2C0}" destId="{E5F9B3B0-DF21-4339-8CC3-307C0B1FEFA2}" srcOrd="2" destOrd="0" presId="urn:microsoft.com/office/officeart/2005/8/layout/vList5"/>
    <dgm:cxn modelId="{2B3A6449-B918-4548-9918-D3017142AF5D}" type="presParOf" srcId="{E5F9B3B0-DF21-4339-8CC3-307C0B1FEFA2}" destId="{2B855932-24D3-4BCB-9F79-C1B6760707A2}" srcOrd="0" destOrd="0" presId="urn:microsoft.com/office/officeart/2005/8/layout/vList5"/>
    <dgm:cxn modelId="{F3EC55A7-4795-4D50-873C-1354A1E704A1}" type="presParOf" srcId="{E5F9B3B0-DF21-4339-8CC3-307C0B1FEFA2}" destId="{F20B9868-1D44-41D7-A2E0-CBD0DCC05370}" srcOrd="1" destOrd="0" presId="urn:microsoft.com/office/officeart/2005/8/layout/vList5"/>
    <dgm:cxn modelId="{AA27AC65-8643-4AE9-958B-B6EDA70C042D}" type="presParOf" srcId="{4A43F8CE-35A1-4B17-98A3-FAF30E41C2C0}" destId="{1E89C2EB-B6E2-4A65-8C8C-F45637102685}" srcOrd="3" destOrd="0" presId="urn:microsoft.com/office/officeart/2005/8/layout/vList5"/>
    <dgm:cxn modelId="{7B6AA9E4-F36B-4AF7-ADC0-21E88F31AED0}" type="presParOf" srcId="{4A43F8CE-35A1-4B17-98A3-FAF30E41C2C0}" destId="{76883485-A2DB-46F0-8541-43CF5A7B47B7}" srcOrd="4" destOrd="0" presId="urn:microsoft.com/office/officeart/2005/8/layout/vList5"/>
    <dgm:cxn modelId="{683BDE5E-4E52-425B-8549-98AC6839AB4D}" type="presParOf" srcId="{76883485-A2DB-46F0-8541-43CF5A7B47B7}" destId="{F14FB7FB-C291-4C2C-9C8D-BD962B595794}" srcOrd="0" destOrd="0" presId="urn:microsoft.com/office/officeart/2005/8/layout/vList5"/>
    <dgm:cxn modelId="{2890F3EA-262C-47C4-B855-BC5E6890C73B}" type="presParOf" srcId="{76883485-A2DB-46F0-8541-43CF5A7B47B7}" destId="{4D8A2F67-57DC-4638-93FE-C029F8D699D0}" srcOrd="1" destOrd="0" presId="urn:microsoft.com/office/officeart/2005/8/layout/vList5"/>
    <dgm:cxn modelId="{A3C2671D-CB6A-472C-BDA7-2D363D7F966D}" type="presParOf" srcId="{4A43F8CE-35A1-4B17-98A3-FAF30E41C2C0}" destId="{917D7D0D-61F3-493C-8789-6E4553B1B056}" srcOrd="5" destOrd="0" presId="urn:microsoft.com/office/officeart/2005/8/layout/vList5"/>
    <dgm:cxn modelId="{9E59D98F-887C-4DE8-9B45-D90227747995}" type="presParOf" srcId="{4A43F8CE-35A1-4B17-98A3-FAF30E41C2C0}" destId="{662845CC-AE7D-41BF-AD60-756DD73DC081}" srcOrd="6" destOrd="0" presId="urn:microsoft.com/office/officeart/2005/8/layout/vList5"/>
    <dgm:cxn modelId="{98E56136-075C-4845-A16F-88E05018EBAC}" type="presParOf" srcId="{662845CC-AE7D-41BF-AD60-756DD73DC081}" destId="{EF22779D-08D4-4527-A78B-D6460AE0238A}" srcOrd="0" destOrd="0" presId="urn:microsoft.com/office/officeart/2005/8/layout/vList5"/>
    <dgm:cxn modelId="{BC75E073-224D-4CFB-9F0D-9E214796619E}" type="presParOf" srcId="{662845CC-AE7D-41BF-AD60-756DD73DC081}" destId="{E2E737FD-B287-4ECF-B30B-851BD419A65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52964-555F-4705-B7C1-7C66381A2AEF}">
      <dsp:nvSpPr>
        <dsp:cNvPr id="0" name=""/>
        <dsp:cNvSpPr/>
      </dsp:nvSpPr>
      <dsp:spPr>
        <a:xfrm rot="5400000">
          <a:off x="374660" y="1881732"/>
          <a:ext cx="1118957" cy="1861919"/>
        </a:xfrm>
        <a:prstGeom prst="corner">
          <a:avLst>
            <a:gd name="adj1" fmla="val 16120"/>
            <a:gd name="adj2" fmla="val 16110"/>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817A2B-638E-4912-A103-7C8E3B98F7EF}">
      <dsp:nvSpPr>
        <dsp:cNvPr id="0" name=""/>
        <dsp:cNvSpPr/>
      </dsp:nvSpPr>
      <dsp:spPr>
        <a:xfrm>
          <a:off x="187878" y="2438045"/>
          <a:ext cx="1680951" cy="147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Competitive Cost Coverage</a:t>
          </a:r>
        </a:p>
      </dsp:txBody>
      <dsp:txXfrm>
        <a:off x="187878" y="2438045"/>
        <a:ext cx="1680951" cy="1473452"/>
      </dsp:txXfrm>
    </dsp:sp>
    <dsp:sp modelId="{99799E03-641B-4845-8A63-74526437BD54}">
      <dsp:nvSpPr>
        <dsp:cNvPr id="0" name=""/>
        <dsp:cNvSpPr/>
      </dsp:nvSpPr>
      <dsp:spPr>
        <a:xfrm>
          <a:off x="1551669" y="1744655"/>
          <a:ext cx="317160" cy="317160"/>
        </a:xfrm>
        <a:prstGeom prst="triangle">
          <a:avLst>
            <a:gd name="adj" fmla="val 100000"/>
          </a:avLst>
        </a:prstGeom>
        <a:solidFill>
          <a:schemeClr val="accent1">
            <a:shade val="50000"/>
            <a:hueOff val="222945"/>
            <a:satOff val="-19533"/>
            <a:lumOff val="14985"/>
            <a:alphaOff val="0"/>
          </a:schemeClr>
        </a:solidFill>
        <a:ln w="25400" cap="flat" cmpd="sng" algn="ctr">
          <a:solidFill>
            <a:schemeClr val="accent1">
              <a:shade val="50000"/>
              <a:hueOff val="222945"/>
              <a:satOff val="-19533"/>
              <a:lumOff val="149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3BE7FB-D153-4397-A65B-76FA9F45459E}">
      <dsp:nvSpPr>
        <dsp:cNvPr id="0" name=""/>
        <dsp:cNvSpPr/>
      </dsp:nvSpPr>
      <dsp:spPr>
        <a:xfrm rot="5400000">
          <a:off x="2432473" y="1372524"/>
          <a:ext cx="1118957" cy="1861919"/>
        </a:xfrm>
        <a:prstGeom prst="corner">
          <a:avLst>
            <a:gd name="adj1" fmla="val 16120"/>
            <a:gd name="adj2" fmla="val 16110"/>
          </a:avLst>
        </a:prstGeom>
        <a:solidFill>
          <a:schemeClr val="accent1">
            <a:shade val="50000"/>
            <a:hueOff val="445890"/>
            <a:satOff val="-39065"/>
            <a:lumOff val="29970"/>
            <a:alphaOff val="0"/>
          </a:schemeClr>
        </a:solidFill>
        <a:ln w="25400" cap="flat" cmpd="sng" algn="ctr">
          <a:solidFill>
            <a:schemeClr val="accent1">
              <a:shade val="50000"/>
              <a:hueOff val="445890"/>
              <a:satOff val="-39065"/>
              <a:lumOff val="299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9C27D2-9B9E-4CAD-81F8-BDB87F8D7202}">
      <dsp:nvSpPr>
        <dsp:cNvPr id="0" name=""/>
        <dsp:cNvSpPr/>
      </dsp:nvSpPr>
      <dsp:spPr>
        <a:xfrm>
          <a:off x="2245692" y="1928837"/>
          <a:ext cx="1680951" cy="147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Death Benefit Protection</a:t>
          </a:r>
        </a:p>
      </dsp:txBody>
      <dsp:txXfrm>
        <a:off x="2245692" y="1928837"/>
        <a:ext cx="1680951" cy="1473452"/>
      </dsp:txXfrm>
    </dsp:sp>
    <dsp:sp modelId="{34AC525B-628D-490C-9E79-190ABA37E2D9}">
      <dsp:nvSpPr>
        <dsp:cNvPr id="0" name=""/>
        <dsp:cNvSpPr/>
      </dsp:nvSpPr>
      <dsp:spPr>
        <a:xfrm>
          <a:off x="3609483" y="1235447"/>
          <a:ext cx="317160" cy="317160"/>
        </a:xfrm>
        <a:prstGeom prst="triangle">
          <a:avLst>
            <a:gd name="adj" fmla="val 100000"/>
          </a:avLst>
        </a:prstGeom>
        <a:solidFill>
          <a:schemeClr val="accent1">
            <a:shade val="50000"/>
            <a:hueOff val="668835"/>
            <a:satOff val="-58598"/>
            <a:lumOff val="44955"/>
            <a:alphaOff val="0"/>
          </a:schemeClr>
        </a:solidFill>
        <a:ln w="25400" cap="flat" cmpd="sng" algn="ctr">
          <a:solidFill>
            <a:schemeClr val="accent1">
              <a:shade val="50000"/>
              <a:hueOff val="668835"/>
              <a:satOff val="-58598"/>
              <a:lumOff val="449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9BEC7-34A9-42C9-BFEF-F17D1C26D5FA}">
      <dsp:nvSpPr>
        <dsp:cNvPr id="0" name=""/>
        <dsp:cNvSpPr/>
      </dsp:nvSpPr>
      <dsp:spPr>
        <a:xfrm rot="5400000">
          <a:off x="4490287" y="863316"/>
          <a:ext cx="1118957" cy="1861919"/>
        </a:xfrm>
        <a:prstGeom prst="corner">
          <a:avLst>
            <a:gd name="adj1" fmla="val 16120"/>
            <a:gd name="adj2" fmla="val 16110"/>
          </a:avLst>
        </a:prstGeom>
        <a:solidFill>
          <a:schemeClr val="accent1">
            <a:shade val="50000"/>
            <a:hueOff val="668835"/>
            <a:satOff val="-58598"/>
            <a:lumOff val="44955"/>
            <a:alphaOff val="0"/>
          </a:schemeClr>
        </a:solidFill>
        <a:ln w="25400" cap="flat" cmpd="sng" algn="ctr">
          <a:solidFill>
            <a:schemeClr val="accent1">
              <a:shade val="50000"/>
              <a:hueOff val="668835"/>
              <a:satOff val="-58598"/>
              <a:lumOff val="449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5E251A-67D7-4690-BF68-FC793D4C1008}">
      <dsp:nvSpPr>
        <dsp:cNvPr id="0" name=""/>
        <dsp:cNvSpPr/>
      </dsp:nvSpPr>
      <dsp:spPr>
        <a:xfrm>
          <a:off x="4303505" y="1419629"/>
          <a:ext cx="1680951" cy="147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Living Benefits-Critical, Chronic, and Terminal</a:t>
          </a:r>
        </a:p>
      </dsp:txBody>
      <dsp:txXfrm>
        <a:off x="4303505" y="1419629"/>
        <a:ext cx="1680951" cy="1473452"/>
      </dsp:txXfrm>
    </dsp:sp>
    <dsp:sp modelId="{E84C3C45-8143-4161-B9D9-8E655151EB04}">
      <dsp:nvSpPr>
        <dsp:cNvPr id="0" name=""/>
        <dsp:cNvSpPr/>
      </dsp:nvSpPr>
      <dsp:spPr>
        <a:xfrm>
          <a:off x="5667296" y="726239"/>
          <a:ext cx="317160" cy="317160"/>
        </a:xfrm>
        <a:prstGeom prst="triangle">
          <a:avLst>
            <a:gd name="adj" fmla="val 100000"/>
          </a:avLst>
        </a:prstGeom>
        <a:solidFill>
          <a:schemeClr val="accent1">
            <a:shade val="50000"/>
            <a:hueOff val="445890"/>
            <a:satOff val="-39065"/>
            <a:lumOff val="29970"/>
            <a:alphaOff val="0"/>
          </a:schemeClr>
        </a:solidFill>
        <a:ln w="25400" cap="flat" cmpd="sng" algn="ctr">
          <a:solidFill>
            <a:schemeClr val="accent1">
              <a:shade val="50000"/>
              <a:hueOff val="445890"/>
              <a:satOff val="-39065"/>
              <a:lumOff val="299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0C582B-13D8-4419-B4F8-734C3C222FF7}">
      <dsp:nvSpPr>
        <dsp:cNvPr id="0" name=""/>
        <dsp:cNvSpPr/>
      </dsp:nvSpPr>
      <dsp:spPr>
        <a:xfrm rot="5400000">
          <a:off x="6548100" y="354108"/>
          <a:ext cx="1118957" cy="1861919"/>
        </a:xfrm>
        <a:prstGeom prst="corner">
          <a:avLst>
            <a:gd name="adj1" fmla="val 16120"/>
            <a:gd name="adj2" fmla="val 16110"/>
          </a:avLst>
        </a:prstGeom>
        <a:solidFill>
          <a:schemeClr val="accent1">
            <a:shade val="50000"/>
            <a:hueOff val="222945"/>
            <a:satOff val="-19533"/>
            <a:lumOff val="14985"/>
            <a:alphaOff val="0"/>
          </a:schemeClr>
        </a:solidFill>
        <a:ln w="25400" cap="flat" cmpd="sng" algn="ctr">
          <a:solidFill>
            <a:schemeClr val="accent1">
              <a:shade val="50000"/>
              <a:hueOff val="222945"/>
              <a:satOff val="-19533"/>
              <a:lumOff val="149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A7119-D10F-4C91-B88D-06AD86EC610F}">
      <dsp:nvSpPr>
        <dsp:cNvPr id="0" name=""/>
        <dsp:cNvSpPr/>
      </dsp:nvSpPr>
      <dsp:spPr>
        <a:xfrm>
          <a:off x="6361318" y="910421"/>
          <a:ext cx="1680951" cy="147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Peace of Mind</a:t>
          </a:r>
        </a:p>
      </dsp:txBody>
      <dsp:txXfrm>
        <a:off x="6361318" y="910421"/>
        <a:ext cx="1680951" cy="147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C280D-9AAD-4359-B001-05A5960E5373}">
      <dsp:nvSpPr>
        <dsp:cNvPr id="0" name=""/>
        <dsp:cNvSpPr/>
      </dsp:nvSpPr>
      <dsp:spPr>
        <a:xfrm rot="5400000">
          <a:off x="5304005" y="-2144834"/>
          <a:ext cx="895141" cy="54132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1, 10, 20, or 35 years</a:t>
          </a:r>
        </a:p>
      </dsp:txBody>
      <dsp:txXfrm rot="-5400000">
        <a:off x="3044952" y="157916"/>
        <a:ext cx="5369551" cy="807747"/>
      </dsp:txXfrm>
    </dsp:sp>
    <dsp:sp modelId="{6F20A12F-0F9D-4132-93E2-7B3FEC3E7EAE}">
      <dsp:nvSpPr>
        <dsp:cNvPr id="0" name=""/>
        <dsp:cNvSpPr/>
      </dsp:nvSpPr>
      <dsp:spPr>
        <a:xfrm>
          <a:off x="0" y="2326"/>
          <a:ext cx="3044952" cy="1118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FFFFFF"/>
              </a:solidFill>
            </a:rPr>
            <a:t>Choose Duration</a:t>
          </a:r>
        </a:p>
      </dsp:txBody>
      <dsp:txXfrm>
        <a:off x="54622" y="56948"/>
        <a:ext cx="2935708" cy="1009683"/>
      </dsp:txXfrm>
    </dsp:sp>
    <dsp:sp modelId="{F20B9868-1D44-41D7-A2E0-CBD0DCC05370}">
      <dsp:nvSpPr>
        <dsp:cNvPr id="0" name=""/>
        <dsp:cNvSpPr/>
      </dsp:nvSpPr>
      <dsp:spPr>
        <a:xfrm rot="5400000">
          <a:off x="5304005" y="-969960"/>
          <a:ext cx="895141" cy="54132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Annual, Semi-annual, quarterly, monthly</a:t>
          </a:r>
        </a:p>
      </dsp:txBody>
      <dsp:txXfrm rot="-5400000">
        <a:off x="3044952" y="1332790"/>
        <a:ext cx="5369551" cy="807747"/>
      </dsp:txXfrm>
    </dsp:sp>
    <dsp:sp modelId="{2B855932-24D3-4BCB-9F79-C1B6760707A2}">
      <dsp:nvSpPr>
        <dsp:cNvPr id="0" name=""/>
        <dsp:cNvSpPr/>
      </dsp:nvSpPr>
      <dsp:spPr>
        <a:xfrm>
          <a:off x="0" y="1177199"/>
          <a:ext cx="3044952" cy="1118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FFFFFF"/>
              </a:solidFill>
            </a:rPr>
            <a:t>Pay Premium</a:t>
          </a:r>
        </a:p>
      </dsp:txBody>
      <dsp:txXfrm>
        <a:off x="54622" y="1231821"/>
        <a:ext cx="2935708" cy="1009683"/>
      </dsp:txXfrm>
    </dsp:sp>
    <dsp:sp modelId="{4D8A2F67-57DC-4638-93FE-C029F8D699D0}">
      <dsp:nvSpPr>
        <dsp:cNvPr id="0" name=""/>
        <dsp:cNvSpPr/>
      </dsp:nvSpPr>
      <dsp:spPr>
        <a:xfrm rot="5400000">
          <a:off x="5304005" y="204912"/>
          <a:ext cx="895141" cy="54132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rPr>
            <a:t>Paid to beneficiary(</a:t>
          </a:r>
          <a:r>
            <a:rPr lang="en-US" sz="2200" kern="1200" dirty="0" err="1">
              <a:solidFill>
                <a:schemeClr val="tx1"/>
              </a:solidFill>
            </a:rPr>
            <a:t>ies</a:t>
          </a:r>
          <a:r>
            <a:rPr lang="en-US" sz="2200" kern="1200" dirty="0">
              <a:solidFill>
                <a:schemeClr val="tx1"/>
              </a:solidFill>
            </a:rPr>
            <a:t>) if insured dies during term period</a:t>
          </a:r>
        </a:p>
      </dsp:txBody>
      <dsp:txXfrm rot="-5400000">
        <a:off x="3044952" y="2507663"/>
        <a:ext cx="5369551" cy="807747"/>
      </dsp:txXfrm>
    </dsp:sp>
    <dsp:sp modelId="{F14FB7FB-C291-4C2C-9C8D-BD962B595794}">
      <dsp:nvSpPr>
        <dsp:cNvPr id="0" name=""/>
        <dsp:cNvSpPr/>
      </dsp:nvSpPr>
      <dsp:spPr>
        <a:xfrm>
          <a:off x="0" y="2352073"/>
          <a:ext cx="3044952" cy="1118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FFFFFF"/>
              </a:solidFill>
            </a:rPr>
            <a:t>Death Benefit</a:t>
          </a:r>
        </a:p>
      </dsp:txBody>
      <dsp:txXfrm>
        <a:off x="54622" y="2406695"/>
        <a:ext cx="2935708" cy="1009683"/>
      </dsp:txXfrm>
    </dsp:sp>
    <dsp:sp modelId="{E2E737FD-B287-4ECF-B30B-851BD419A654}">
      <dsp:nvSpPr>
        <dsp:cNvPr id="0" name=""/>
        <dsp:cNvSpPr/>
      </dsp:nvSpPr>
      <dsp:spPr>
        <a:xfrm rot="5400000">
          <a:off x="5304005" y="1379786"/>
          <a:ext cx="895141" cy="54132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During conversion period, if applicable, with no additional underwriting</a:t>
          </a:r>
        </a:p>
      </dsp:txBody>
      <dsp:txXfrm rot="-5400000">
        <a:off x="3044952" y="3682537"/>
        <a:ext cx="5369551" cy="807747"/>
      </dsp:txXfrm>
    </dsp:sp>
    <dsp:sp modelId="{EF22779D-08D4-4527-A78B-D6460AE0238A}">
      <dsp:nvSpPr>
        <dsp:cNvPr id="0" name=""/>
        <dsp:cNvSpPr/>
      </dsp:nvSpPr>
      <dsp:spPr>
        <a:xfrm>
          <a:off x="0" y="3526946"/>
          <a:ext cx="3044952" cy="1118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FFFFFF"/>
              </a:solidFill>
            </a:rPr>
            <a:t>Conversion</a:t>
          </a:r>
        </a:p>
      </dsp:txBody>
      <dsp:txXfrm>
        <a:off x="54622" y="3581568"/>
        <a:ext cx="2935708" cy="100968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A44FC51-032F-48F1-B2CB-C754276697D3}" type="datetimeFigureOut">
              <a:rPr lang="en-US"/>
              <a:pPr>
                <a:defRPr/>
              </a:pPr>
              <a:t>7/3/2017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45C6BDD-780E-4452-86F9-8A3ECDBCB911}" type="slidenum">
              <a:rPr lang="en-US"/>
              <a:pPr>
                <a:defRPr/>
              </a:pPr>
              <a:t>‹#›</a:t>
            </a:fld>
            <a:endParaRPr lang="en-US"/>
          </a:p>
        </p:txBody>
      </p:sp>
    </p:spTree>
    <p:extLst>
      <p:ext uri="{BB962C8B-B14F-4D97-AF65-F5344CB8AC3E}">
        <p14:creationId xmlns:p14="http://schemas.microsoft.com/office/powerpoint/2010/main" val="3225177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This presentation</a:t>
            </a:r>
            <a:r>
              <a:rPr lang="en-US" altLang="en-US" baseline="0" dirty="0"/>
              <a:t> is designed to give you an overview of term insurance, how it works, and how it can benefit you. </a:t>
            </a:r>
            <a:endParaRPr lang="en-US"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28EE411E-AEBE-408A-8228-D005E9703B1C}" type="slidenum">
              <a:rPr lang="en-US" altLang="en-US" smtClean="0">
                <a:solidFill>
                  <a:srgbClr val="000000"/>
                </a:solidFill>
                <a:ea typeface="ＭＳ Ｐゴシック" pitchFamily="34" charset="-128"/>
                <a:cs typeface="Arial" charset="0"/>
              </a:rPr>
              <a:pPr eaLnBrk="1" fontAlgn="base" hangingPunct="1">
                <a:spcBef>
                  <a:spcPct val="0"/>
                </a:spcBef>
                <a:spcAft>
                  <a:spcPct val="0"/>
                </a:spcAft>
              </a:pPr>
              <a:t>1</a:t>
            </a:fld>
            <a:endParaRPr lang="en-US" altLang="en-US">
              <a:solidFill>
                <a:srgbClr val="000000"/>
              </a:solidFill>
              <a:ea typeface="ＭＳ Ｐゴシック" pitchFamily="34" charset="-128"/>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term insurance</a:t>
            </a:r>
            <a:r>
              <a:rPr lang="en-US" baseline="0" dirty="0"/>
              <a:t> is the most common type of term insurance. It provides a level death benefit for the duration of the term period that you chose. </a:t>
            </a:r>
          </a:p>
          <a:p>
            <a:endParaRPr lang="en-US" baseline="0" dirty="0"/>
          </a:p>
          <a:p>
            <a:r>
              <a:rPr lang="en-US" baseline="0" dirty="0"/>
              <a:t>The premium is also guaranteed to be the same and level for the entire term duration.</a:t>
            </a:r>
          </a:p>
          <a:p>
            <a:endParaRPr lang="en-US" baseline="0" dirty="0"/>
          </a:p>
          <a:p>
            <a:r>
              <a:rPr lang="en-US" baseline="0" dirty="0"/>
              <a:t>At the end of the initial term period that you selected, a level term policy can be renewed if you meet the renewal guidelines. However, renewing the term policy will result in a higher premium than you were paying for the initial term period.</a:t>
            </a:r>
          </a:p>
          <a:p>
            <a:endParaRPr lang="en-US" baseline="0" dirty="0"/>
          </a:p>
          <a:p>
            <a:r>
              <a:rPr lang="en-US" baseline="0" dirty="0"/>
              <a:t>Again, like we have discussed before, a level term policy can be converted during the initial term period if you meet the conversion criteria. </a:t>
            </a:r>
          </a:p>
        </p:txBody>
      </p:sp>
      <p:sp>
        <p:nvSpPr>
          <p:cNvPr id="4" name="Slide Number Placeholder 3"/>
          <p:cNvSpPr>
            <a:spLocks noGrp="1"/>
          </p:cNvSpPr>
          <p:nvPr>
            <p:ph type="sldNum" sz="quarter" idx="10"/>
          </p:nvPr>
        </p:nvSpPr>
        <p:spPr/>
        <p:txBody>
          <a:bodyPr/>
          <a:lstStyle/>
          <a:p>
            <a:pPr>
              <a:defRPr/>
            </a:pPr>
            <a:fld id="{E45C6BDD-780E-4452-86F9-8A3ECDBCB911}" type="slidenum">
              <a:rPr lang="en-US" smtClean="0"/>
              <a:pPr>
                <a:defRPr/>
              </a:pPr>
              <a:t>10</a:t>
            </a:fld>
            <a:endParaRPr lang="en-US"/>
          </a:p>
        </p:txBody>
      </p:sp>
    </p:spTree>
    <p:extLst>
      <p:ext uri="{BB962C8B-B14F-4D97-AF65-F5344CB8AC3E}">
        <p14:creationId xmlns:p14="http://schemas.microsoft.com/office/powerpoint/2010/main" val="3954562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an annual renewable term policy the premium</a:t>
            </a:r>
            <a:r>
              <a:rPr lang="en-US" baseline="0" dirty="0"/>
              <a:t> you pay each year is for one year of coverage only. </a:t>
            </a:r>
          </a:p>
          <a:p>
            <a:endParaRPr lang="en-US" baseline="0" dirty="0"/>
          </a:p>
          <a:p>
            <a:r>
              <a:rPr lang="en-US" baseline="0" dirty="0"/>
              <a:t>However, the policy is guaranteed to be continued each year for a certain number of years. Generally, this length of time varies from 10 years up to 35 years or until you reach a certain age. After the guaranteed renewal period is over the company has the right to no longer continue the coverage, at their discretion.</a:t>
            </a:r>
          </a:p>
          <a:p>
            <a:endParaRPr lang="en-US" baseline="0" dirty="0"/>
          </a:p>
          <a:p>
            <a:r>
              <a:rPr lang="en-US" baseline="0" dirty="0"/>
              <a:t>Also with an annual renewable term policy, you will not be paying a level premium. The premiums increase with each renewal period. Because of this, it eventually will become cost prohibitive to you and would exceed the cost of purchasing a permanent life insurance policy instead.</a:t>
            </a:r>
            <a:endParaRPr lang="en-US" dirty="0"/>
          </a:p>
        </p:txBody>
      </p:sp>
      <p:sp>
        <p:nvSpPr>
          <p:cNvPr id="4" name="Slide Number Placeholder 3"/>
          <p:cNvSpPr>
            <a:spLocks noGrp="1"/>
          </p:cNvSpPr>
          <p:nvPr>
            <p:ph type="sldNum" sz="quarter" idx="10"/>
          </p:nvPr>
        </p:nvSpPr>
        <p:spPr/>
        <p:txBody>
          <a:bodyPr/>
          <a:lstStyle/>
          <a:p>
            <a:pPr>
              <a:defRPr/>
            </a:pPr>
            <a:fld id="{E45C6BDD-780E-4452-86F9-8A3ECDBCB911}" type="slidenum">
              <a:rPr lang="en-US" smtClean="0"/>
              <a:pPr>
                <a:defRPr/>
              </a:pPr>
              <a:t>11</a:t>
            </a:fld>
            <a:endParaRPr lang="en-US"/>
          </a:p>
        </p:txBody>
      </p:sp>
    </p:spTree>
    <p:extLst>
      <p:ext uri="{BB962C8B-B14F-4D97-AF65-F5344CB8AC3E}">
        <p14:creationId xmlns:p14="http://schemas.microsoft.com/office/powerpoint/2010/main" val="10812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type of term policy is a return of premium term policy.</a:t>
            </a:r>
          </a:p>
          <a:p>
            <a:endParaRPr lang="en-US" baseline="0" dirty="0"/>
          </a:p>
          <a:p>
            <a:r>
              <a:rPr lang="en-US" baseline="0" dirty="0"/>
              <a:t>With this type, if you outlive the duration of the term the premiums you have paid into the policy (minus fees and expenses) will be returned to you. Because of this feature, the premiums for a return of premium term policy are generally much higher than they would be on a level term policy.</a:t>
            </a:r>
          </a:p>
          <a:p>
            <a:endParaRPr lang="en-US" baseline="0" dirty="0"/>
          </a:p>
          <a:p>
            <a:r>
              <a:rPr lang="en-US" baseline="0" dirty="0"/>
              <a:t>Also, if you decide you no longer want the policy and terminate it early you may not get the full premium amount returned to you. They sometimes contain step-up provisions that increase the amount returned after each year or after a certain number of years. For example, on a 30 year return of premium term policy, you would receive 10% back after 10 years, 30% back after 15 years, then 100% back after 30 years.</a:t>
            </a:r>
          </a:p>
          <a:p>
            <a:endParaRPr lang="en-US" baseline="0" dirty="0"/>
          </a:p>
          <a:p>
            <a:r>
              <a:rPr lang="en-US" baseline="0" dirty="0"/>
              <a:t>Since you have already paid income taxes on the premium paid into the term policy, any premium that is returned to you is received income-tax free. </a:t>
            </a:r>
          </a:p>
        </p:txBody>
      </p:sp>
      <p:sp>
        <p:nvSpPr>
          <p:cNvPr id="4" name="Slide Number Placeholder 3"/>
          <p:cNvSpPr>
            <a:spLocks noGrp="1"/>
          </p:cNvSpPr>
          <p:nvPr>
            <p:ph type="sldNum" sz="quarter" idx="10"/>
          </p:nvPr>
        </p:nvSpPr>
        <p:spPr/>
        <p:txBody>
          <a:bodyPr/>
          <a:lstStyle/>
          <a:p>
            <a:pPr>
              <a:defRPr/>
            </a:pPr>
            <a:fld id="{E45C6BDD-780E-4452-86F9-8A3ECDBCB911}" type="slidenum">
              <a:rPr lang="en-US" smtClean="0"/>
              <a:pPr>
                <a:defRPr/>
              </a:pPr>
              <a:t>12</a:t>
            </a:fld>
            <a:endParaRPr lang="en-US"/>
          </a:p>
        </p:txBody>
      </p:sp>
    </p:spTree>
    <p:extLst>
      <p:ext uri="{BB962C8B-B14F-4D97-AF65-F5344CB8AC3E}">
        <p14:creationId xmlns:p14="http://schemas.microsoft.com/office/powerpoint/2010/main" val="197499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there are also</a:t>
            </a:r>
            <a:r>
              <a:rPr lang="en-US" baseline="0" dirty="0"/>
              <a:t> decreasing term policies available. Decreasing term is a type of annual renewable term policy that provides a death benefit that decreases at a predetermined rate over the live of the policy. </a:t>
            </a:r>
          </a:p>
          <a:p>
            <a:endParaRPr lang="en-US" baseline="0" dirty="0"/>
          </a:p>
          <a:p>
            <a:r>
              <a:rPr lang="en-US" baseline="0" dirty="0"/>
              <a:t>Even though the death benefit is decreasing, the premiums generally remain constant for the length of the term policy.</a:t>
            </a:r>
          </a:p>
          <a:p>
            <a:endParaRPr lang="en-US" baseline="0" dirty="0"/>
          </a:p>
          <a:p>
            <a:r>
              <a:rPr lang="en-US" baseline="0" dirty="0"/>
              <a:t>Decreasing term is sometimes referred to as “mortgage insurance” since the policy can be decreased by an amount equal to the remaining balance of your home mortgage. This is also the most common type of reason for purchasing a decreasing term policy.</a:t>
            </a:r>
            <a:endParaRPr lang="en-US" dirty="0"/>
          </a:p>
        </p:txBody>
      </p:sp>
      <p:sp>
        <p:nvSpPr>
          <p:cNvPr id="4" name="Slide Number Placeholder 3"/>
          <p:cNvSpPr>
            <a:spLocks noGrp="1"/>
          </p:cNvSpPr>
          <p:nvPr>
            <p:ph type="sldNum" sz="quarter" idx="10"/>
          </p:nvPr>
        </p:nvSpPr>
        <p:spPr/>
        <p:txBody>
          <a:bodyPr/>
          <a:lstStyle/>
          <a:p>
            <a:pPr>
              <a:defRPr/>
            </a:pPr>
            <a:fld id="{E45C6BDD-780E-4452-86F9-8A3ECDBCB911}" type="slidenum">
              <a:rPr lang="en-US" smtClean="0"/>
              <a:pPr>
                <a:defRPr/>
              </a:pPr>
              <a:t>13</a:t>
            </a:fld>
            <a:endParaRPr lang="en-US"/>
          </a:p>
        </p:txBody>
      </p:sp>
    </p:spTree>
    <p:extLst>
      <p:ext uri="{BB962C8B-B14F-4D97-AF65-F5344CB8AC3E}">
        <p14:creationId xmlns:p14="http://schemas.microsoft.com/office/powerpoint/2010/main" val="4202334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you are familiar with the different types of term policies and how they work I want to spend some time discussing a term product that I am confident can help you fill your needs for term insurance coverage.</a:t>
            </a:r>
          </a:p>
          <a:p>
            <a:endParaRPr lang="en-US" baseline="0" dirty="0"/>
          </a:p>
          <a:p>
            <a:r>
              <a:rPr lang="en-US" baseline="0" dirty="0"/>
              <a:t>The Quality of Life Flex Term products offered by AIG have many features and benefits that make them an attractive product to you so you can provide the same peace of mind we have been talking about to your loved ones and yourself.</a:t>
            </a:r>
            <a:endParaRPr lang="en-US" dirty="0"/>
          </a:p>
        </p:txBody>
      </p:sp>
      <p:sp>
        <p:nvSpPr>
          <p:cNvPr id="4" name="Slide Number Placeholder 3"/>
          <p:cNvSpPr>
            <a:spLocks noGrp="1"/>
          </p:cNvSpPr>
          <p:nvPr>
            <p:ph type="sldNum" sz="quarter" idx="10"/>
          </p:nvPr>
        </p:nvSpPr>
        <p:spPr/>
        <p:txBody>
          <a:bodyPr/>
          <a:lstStyle/>
          <a:p>
            <a:pPr>
              <a:defRPr/>
            </a:pPr>
            <a:fld id="{E45C6BDD-780E-4452-86F9-8A3ECDBCB911}" type="slidenum">
              <a:rPr lang="en-US" smtClean="0"/>
              <a:pPr>
                <a:defRPr/>
              </a:pPr>
              <a:t>14</a:t>
            </a:fld>
            <a:endParaRPr lang="en-US"/>
          </a:p>
        </p:txBody>
      </p:sp>
    </p:spTree>
    <p:extLst>
      <p:ext uri="{BB962C8B-B14F-4D97-AF65-F5344CB8AC3E}">
        <p14:creationId xmlns:p14="http://schemas.microsoft.com/office/powerpoint/2010/main" val="3749484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We discussed already that some term policies have coverage</a:t>
            </a:r>
            <a:r>
              <a:rPr lang="en-US" baseline="0" dirty="0"/>
              <a:t> in the event you suffer a chronic, critical, or terminal illness. You can see from this graph that the Quality of Life term insurance products differ from traditional term insurance in that they provide death benefit acceleration benefits in the event you are stricken with invasive cancer, have a heart attack or a stroke. </a:t>
            </a:r>
            <a:endParaRPr lang="en-US" dirty="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43A183-50E8-4C36-8447-171195EF36CE}" type="slidenum">
              <a:rPr lang="en-US">
                <a:solidFill>
                  <a:srgbClr val="000000"/>
                </a:solidFill>
              </a:rPr>
              <a:pPr/>
              <a:t>15</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The Accelerated</a:t>
            </a:r>
            <a:r>
              <a:rPr lang="en-US" baseline="0" dirty="0">
                <a:latin typeface="Arial" charset="0"/>
              </a:rPr>
              <a:t> Benefits offered on the </a:t>
            </a:r>
            <a:r>
              <a:rPr lang="en-US" baseline="0" dirty="0" err="1">
                <a:latin typeface="Arial" charset="0"/>
              </a:rPr>
              <a:t>QoL</a:t>
            </a:r>
            <a:r>
              <a:rPr lang="en-US" baseline="0" dirty="0">
                <a:latin typeface="Arial" charset="0"/>
              </a:rPr>
              <a:t> Flex Term products provide you additional coverage in addition to the typical death benefit coverage that we have already discussed.</a:t>
            </a:r>
            <a:endParaRPr lang="en-US" dirty="0">
              <a:latin typeface="Arial" charset="0"/>
            </a:endParaRPr>
          </a:p>
          <a:p>
            <a:pPr eaLnBrk="1" hangingPunct="1"/>
            <a:endParaRPr lang="en-US" dirty="0">
              <a:latin typeface="Arial" charset="0"/>
            </a:endParaRPr>
          </a:p>
          <a:p>
            <a:pPr eaLnBrk="1" hangingPunct="1"/>
            <a:r>
              <a:rPr lang="en-US" dirty="0">
                <a:latin typeface="Arial" charset="0"/>
              </a:rPr>
              <a:t>Accelerated Benefit Rider claims are “triggered” by critical, chronic or terminal illness.  On the other hand, life claims are “triggered” by the insured’s death.</a:t>
            </a:r>
          </a:p>
          <a:p>
            <a:pPr eaLnBrk="1" hangingPunct="1"/>
            <a:endParaRPr lang="en-US" dirty="0">
              <a:latin typeface="Arial" charset="0"/>
            </a:endParaRPr>
          </a:p>
          <a:p>
            <a:r>
              <a:rPr lang="en-US" baseline="0" dirty="0"/>
              <a:t>There are 3 types of living benefits offered on our </a:t>
            </a:r>
            <a:r>
              <a:rPr lang="en-US" baseline="0" dirty="0" err="1"/>
              <a:t>SelectChoice</a:t>
            </a:r>
            <a:r>
              <a:rPr lang="en-US" baseline="0" dirty="0"/>
              <a:t> ABR—Chronic, Critical, and Terminal illness</a:t>
            </a:r>
          </a:p>
          <a:p>
            <a:endParaRPr lang="en-US" baseline="0" dirty="0"/>
          </a:p>
          <a:p>
            <a:r>
              <a:rPr lang="en-US" b="1" baseline="0" dirty="0"/>
              <a:t>Read through each</a:t>
            </a:r>
          </a:p>
          <a:p>
            <a:endParaRPr lang="en-US" b="1" baseline="0" dirty="0"/>
          </a:p>
          <a:p>
            <a:pPr defTabSz="914282">
              <a:defRPr/>
            </a:pPr>
            <a:r>
              <a:rPr lang="en-US" b="1" baseline="0" dirty="0"/>
              <a:t>NOTE</a:t>
            </a:r>
            <a:r>
              <a:rPr lang="en-US" b="0" baseline="0" dirty="0"/>
              <a:t>: In CA, the Accelerated Benefits Rider is used. There is no Defined Accelerated Benefit available.</a:t>
            </a:r>
            <a:endParaRPr lang="en-US" b="1" dirty="0"/>
          </a:p>
          <a:p>
            <a:br>
              <a:rPr lang="en-US" baseline="0" dirty="0"/>
            </a:br>
            <a:endParaRPr lang="en-US" dirty="0"/>
          </a:p>
        </p:txBody>
      </p:sp>
      <p:sp>
        <p:nvSpPr>
          <p:cNvPr id="4" name="Slide Number Placeholder 3"/>
          <p:cNvSpPr>
            <a:spLocks noGrp="1"/>
          </p:cNvSpPr>
          <p:nvPr>
            <p:ph type="sldNum" sz="quarter" idx="10"/>
          </p:nvPr>
        </p:nvSpPr>
        <p:spPr/>
        <p:txBody>
          <a:bodyPr/>
          <a:lstStyle/>
          <a:p>
            <a:pPr>
              <a:defRPr/>
            </a:pPr>
            <a:fld id="{E45C6BDD-780E-4452-86F9-8A3ECDBCB911}"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55754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a:t>
            </a:r>
            <a:r>
              <a:rPr lang="en-US" dirty="0" err="1"/>
              <a:t>SelectChoice</a:t>
            </a:r>
            <a:r>
              <a:rPr lang="en-US" dirty="0"/>
              <a:t> ABR offers two types of benefits available on all Quality of Life insurance universal life and term policies and are triggered by a qualifying event.</a:t>
            </a:r>
          </a:p>
          <a:p>
            <a:endParaRPr lang="en-US" dirty="0"/>
          </a:p>
          <a:p>
            <a:r>
              <a:rPr lang="en-US" dirty="0"/>
              <a:t>The Flexible Accelerated Benefit is included in every Quality of Life policy at no additional cost.  When a qualifying event occurs the owner can accelerate up to 100 percent of the policy death benefit.  Based on the severity of the event and the impact on the insured’s life expectancy, AGL makes a lump sum offer.  The client can choose to take the offer, or to pass on it and leave the full death benefit intact.  The lump sum offer is typically less than the amount of death benefit accelerated and depends upon the severity of the illness.</a:t>
            </a:r>
          </a:p>
          <a:p>
            <a:endParaRPr lang="en-US" dirty="0"/>
          </a:p>
          <a:p>
            <a:endParaRPr lang="en-US" b="1" i="1" dirty="0"/>
          </a:p>
          <a:p>
            <a:endParaRPr lang="en-US" dirty="0"/>
          </a:p>
        </p:txBody>
      </p:sp>
      <p:sp>
        <p:nvSpPr>
          <p:cNvPr id="4" name="Slide Number Placeholder 3"/>
          <p:cNvSpPr>
            <a:spLocks noGrp="1"/>
          </p:cNvSpPr>
          <p:nvPr>
            <p:ph type="sldNum" sz="quarter" idx="10"/>
          </p:nvPr>
        </p:nvSpPr>
        <p:spPr/>
        <p:txBody>
          <a:bodyPr/>
          <a:lstStyle/>
          <a:p>
            <a:fld id="{0EDF026F-EECA-9D4D-9FE9-00942ACEAF7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841508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type of benefit is an optional Defined Accelerated Benefit that allows the customer to lock in a specified percentage of the death benefit to be paid in the event of a qualifying event.  The Defined Accelerated Death Benefit option is available for an additional premium and pays the defined amount without regard to the severity of the illness.  The defined benefit also reduces the death benefit dollar for dollar.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At the time of application, you will have the option to choose a Defined benefit between 5 and 15% of the policy face amount.  If a claim occurs, this benefit is accelerated first without regard to the impact on the insured’s life expectancy.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Should the insured suffer a subsequent</a:t>
            </a:r>
            <a:r>
              <a:rPr lang="en-US" baseline="0" dirty="0"/>
              <a:t> qualifying event, it is calculated using a reduced percentage: 20% of initial </a:t>
            </a:r>
            <a:r>
              <a:rPr lang="en-US" baseline="0"/>
              <a:t>DAB percentage.</a:t>
            </a:r>
            <a:endParaRPr lang="en-US" dirty="0"/>
          </a:p>
          <a:p>
            <a:endParaRPr lang="en-US" b="1" i="1"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E0B4873-EFAA-4670-9135-90522A1E705F}" type="slidenum">
              <a:rPr lang="en-US" smtClean="0"/>
              <a:pPr>
                <a:defRPr/>
              </a:pPr>
              <a:t>18</a:t>
            </a:fld>
            <a:endParaRPr lang="en-US" dirty="0"/>
          </a:p>
        </p:txBody>
      </p:sp>
    </p:spTree>
    <p:extLst>
      <p:ext uri="{BB962C8B-B14F-4D97-AF65-F5344CB8AC3E}">
        <p14:creationId xmlns:p14="http://schemas.microsoft.com/office/powerpoint/2010/main" val="2176664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At the time of application, you will have the option to choose a Defined benefit between 5 and 15% of the policy face amount.  If a claim occurs, this benefit is accelerated first without regard to the impact on the insured’s life expectancy.</a:t>
            </a:r>
          </a:p>
          <a:p>
            <a:endParaRPr lang="en-US" b="1" dirty="0"/>
          </a:p>
          <a:p>
            <a:r>
              <a:rPr lang="en-US" b="1" dirty="0"/>
              <a:t>Read</a:t>
            </a:r>
            <a:r>
              <a:rPr lang="en-US" b="1" baseline="0" dirty="0"/>
              <a:t> through Slide</a:t>
            </a:r>
            <a:endParaRPr lang="en-US" b="1" dirty="0"/>
          </a:p>
          <a:p>
            <a:endParaRPr lang="en-US" dirty="0"/>
          </a:p>
          <a:p>
            <a:r>
              <a:rPr lang="en-US" dirty="0"/>
              <a:t>For example, a 10% Defined Accelerated Benefit on a $250,000 policy would result in a $25,000 benefit if a qualifying event occurs.  The remaining $225,000 could also be accelerated under the Flexible Benefit ABR. </a:t>
            </a:r>
            <a:endParaRPr lang="en-US" b="1" i="1" dirty="0"/>
          </a:p>
          <a:p>
            <a:endParaRPr lang="en-US" dirty="0"/>
          </a:p>
        </p:txBody>
      </p:sp>
      <p:sp>
        <p:nvSpPr>
          <p:cNvPr id="4" name="Slide Number Placeholder 3"/>
          <p:cNvSpPr>
            <a:spLocks noGrp="1"/>
          </p:cNvSpPr>
          <p:nvPr>
            <p:ph type="sldNum" sz="quarter" idx="10"/>
          </p:nvPr>
        </p:nvSpPr>
        <p:spPr/>
        <p:txBody>
          <a:bodyPr/>
          <a:lstStyle/>
          <a:p>
            <a:fld id="{0EDF026F-EECA-9D4D-9FE9-00942ACEAF7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85207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term</a:t>
            </a:r>
            <a:r>
              <a:rPr lang="en-US" baseline="0" dirty="0"/>
              <a:t> life insurance is the most basic form of life insurance available to you. It is generally the cheapest form of insurance offered and is the easiest to understand.</a:t>
            </a:r>
          </a:p>
          <a:p>
            <a:endParaRPr lang="en-US" baseline="0" dirty="0"/>
          </a:p>
          <a:p>
            <a:r>
              <a:rPr lang="en-US" baseline="0" dirty="0"/>
              <a:t>As its name suggests, it is a life insurance policy that provides coverage for a certain length of time, or specified “term”. </a:t>
            </a:r>
          </a:p>
          <a:p>
            <a:endParaRPr lang="en-US" baseline="0" dirty="0"/>
          </a:p>
          <a:p>
            <a:r>
              <a:rPr lang="en-US" baseline="0" dirty="0"/>
              <a:t>If the insured dies during the specified term period and the policy is inforce, the death benefit is paid out to the named beneficiary(</a:t>
            </a:r>
            <a:r>
              <a:rPr lang="en-US" baseline="0" dirty="0" err="1"/>
              <a:t>ies</a:t>
            </a:r>
            <a:r>
              <a:rPr lang="en-US" baseline="0" dirty="0"/>
              <a:t>) on the policy.</a:t>
            </a:r>
          </a:p>
          <a:p>
            <a:endParaRPr lang="en-US" baseline="0" dirty="0"/>
          </a:p>
          <a:p>
            <a:r>
              <a:rPr lang="en-US" baseline="0" dirty="0"/>
              <a:t>Term insurance provides an income replacement for the beneficiaries and loved ones by providing the death benefit amount should the insured die during the term period. </a:t>
            </a:r>
            <a:endParaRPr lang="en-US" dirty="0"/>
          </a:p>
        </p:txBody>
      </p:sp>
      <p:sp>
        <p:nvSpPr>
          <p:cNvPr id="4" name="Slide Number Placeholder 3"/>
          <p:cNvSpPr>
            <a:spLocks noGrp="1"/>
          </p:cNvSpPr>
          <p:nvPr>
            <p:ph type="sldNum" sz="quarter" idx="10"/>
          </p:nvPr>
        </p:nvSpPr>
        <p:spPr/>
        <p:txBody>
          <a:bodyPr/>
          <a:lstStyle/>
          <a:p>
            <a:pPr>
              <a:defRPr/>
            </a:pPr>
            <a:fld id="{E45C6BDD-780E-4452-86F9-8A3ECDBCB911}" type="slidenum">
              <a:rPr lang="en-US" smtClean="0"/>
              <a:pPr>
                <a:defRPr/>
              </a:pPr>
              <a:t>2</a:t>
            </a:fld>
            <a:endParaRPr lang="en-US"/>
          </a:p>
        </p:txBody>
      </p:sp>
    </p:spTree>
    <p:extLst>
      <p:ext uri="{BB962C8B-B14F-4D97-AF65-F5344CB8AC3E}">
        <p14:creationId xmlns:p14="http://schemas.microsoft.com/office/powerpoint/2010/main" val="510541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Read</a:t>
            </a:r>
            <a:r>
              <a:rPr lang="en-US" b="1" baseline="0" dirty="0"/>
              <a:t> through Slide</a:t>
            </a:r>
            <a:endParaRPr lang="en-US" b="1" dirty="0"/>
          </a:p>
        </p:txBody>
      </p:sp>
      <p:sp>
        <p:nvSpPr>
          <p:cNvPr id="4" name="Slide Number Placeholder 3"/>
          <p:cNvSpPr>
            <a:spLocks noGrp="1"/>
          </p:cNvSpPr>
          <p:nvPr>
            <p:ph type="sldNum" sz="quarter" idx="10"/>
          </p:nvPr>
        </p:nvSpPr>
        <p:spPr/>
        <p:txBody>
          <a:bodyPr/>
          <a:lstStyle/>
          <a:p>
            <a:fld id="{0EDF026F-EECA-9D4D-9FE9-00942ACEAF7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852076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a:t>
            </a:r>
            <a:r>
              <a:rPr lang="en-US" baseline="0" dirty="0"/>
              <a:t> of Life flex term offers many valuable features:</a:t>
            </a:r>
          </a:p>
          <a:p>
            <a:endParaRPr lang="en-US" baseline="0" dirty="0"/>
          </a:p>
          <a:p>
            <a:r>
              <a:rPr lang="en-US" baseline="0" dirty="0"/>
              <a:t>-Coverage is offered up to 35 years, depending on age.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-There are up to 22 level premium periods with guaranteed coverage.</a:t>
            </a:r>
          </a:p>
          <a:p>
            <a:r>
              <a:rPr lang="en-US" baseline="0" dirty="0"/>
              <a:t>-Juvenile and senior coverages are both available.</a:t>
            </a:r>
          </a:p>
          <a:p>
            <a:endParaRPr lang="en-US" baseline="0" dirty="0"/>
          </a:p>
          <a:p>
            <a:r>
              <a:rPr lang="en-US" baseline="0" dirty="0"/>
              <a:t>-The product has generous conversion guidelines</a:t>
            </a:r>
          </a:p>
          <a:p>
            <a:r>
              <a:rPr lang="en-US" baseline="0" dirty="0"/>
              <a:t>-It is convertible for up to 80% of the initial term period, or age 75</a:t>
            </a:r>
          </a:p>
          <a:p>
            <a:r>
              <a:rPr lang="en-US" baseline="0" dirty="0"/>
              <a:t>-Without evidence of </a:t>
            </a:r>
            <a:r>
              <a:rPr lang="en-US" baseline="0" dirty="0" err="1"/>
              <a:t>insurbility</a:t>
            </a:r>
            <a:endParaRPr lang="en-US" baseline="0" dirty="0"/>
          </a:p>
          <a:p>
            <a:r>
              <a:rPr lang="en-US" baseline="0" dirty="0"/>
              <a:t>-And, you can also convert with the </a:t>
            </a:r>
            <a:r>
              <a:rPr lang="en-US" baseline="0" dirty="0" err="1"/>
              <a:t>SelectChoice</a:t>
            </a:r>
            <a:r>
              <a:rPr lang="en-US" baseline="0" dirty="0"/>
              <a:t> ABRs</a:t>
            </a:r>
          </a:p>
          <a:p>
            <a:endParaRPr lang="en-US" baseline="0" dirty="0"/>
          </a:p>
          <a:p>
            <a:r>
              <a:rPr lang="en-US" baseline="0" dirty="0"/>
              <a:t>-The products also qualify for our Quality of Life Advantage discounting system</a:t>
            </a:r>
          </a:p>
          <a:p>
            <a:r>
              <a:rPr lang="en-US" baseline="0" dirty="0"/>
              <a:t>-Bundle more than 1 policy for a multiple policy discount</a:t>
            </a:r>
          </a:p>
          <a:p>
            <a:r>
              <a:rPr lang="en-US" baseline="0" dirty="0"/>
              <a:t>-Policy fee reductions</a:t>
            </a:r>
          </a:p>
        </p:txBody>
      </p:sp>
      <p:sp>
        <p:nvSpPr>
          <p:cNvPr id="4" name="Slide Number Placeholder 3"/>
          <p:cNvSpPr>
            <a:spLocks noGrp="1"/>
          </p:cNvSpPr>
          <p:nvPr>
            <p:ph type="sldNum" sz="quarter" idx="10"/>
          </p:nvPr>
        </p:nvSpPr>
        <p:spPr/>
        <p:txBody>
          <a:bodyPr/>
          <a:lstStyle/>
          <a:p>
            <a:pPr>
              <a:defRPr/>
            </a:pPr>
            <a:fld id="{E45C6BDD-780E-4452-86F9-8A3ECDBCB911}" type="slidenum">
              <a:rPr lang="en-US" smtClean="0"/>
              <a:pPr>
                <a:defRPr/>
              </a:pPr>
              <a:t>21</a:t>
            </a:fld>
            <a:endParaRPr lang="en-US"/>
          </a:p>
        </p:txBody>
      </p:sp>
    </p:spTree>
    <p:extLst>
      <p:ext uri="{BB962C8B-B14F-4D97-AF65-F5344CB8AC3E}">
        <p14:creationId xmlns:p14="http://schemas.microsoft.com/office/powerpoint/2010/main" val="3679509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Here is a look</a:t>
            </a:r>
            <a:r>
              <a:rPr lang="en-US" baseline="0" dirty="0"/>
              <a:t> at how the conversion work on our Quality of Life Flex Term policies. Like I mentioned, you are able to convert your term policy for up to 80% of the initial term period. For example, if you decide to purchase a 30 year term policy it is convertible for 24 years (80% of the 30 year period). The maximum age that you can convert your term policy is age 75.</a:t>
            </a:r>
          </a:p>
          <a:p>
            <a:pPr>
              <a:spcBef>
                <a:spcPct val="0"/>
              </a:spcBef>
            </a:pPr>
            <a:endParaRPr lang="en-US" baseline="0" dirty="0"/>
          </a:p>
          <a:p>
            <a:pPr>
              <a:spcBef>
                <a:spcPct val="0"/>
              </a:spcBef>
            </a:pPr>
            <a:r>
              <a:rPr lang="en-US" dirty="0"/>
              <a:t>Your term policy</a:t>
            </a:r>
            <a:r>
              <a:rPr lang="en-US" baseline="0" dirty="0"/>
              <a:t> can be converted to our Quality of Life Universal Life product without evidence of insurability for the entire conversion period. It can be converted to any universal life policy currently in our portfolio. It also can be converted into an existing universal life policy.</a:t>
            </a:r>
          </a:p>
          <a:p>
            <a:pPr>
              <a:spcBef>
                <a:spcPct val="0"/>
              </a:spcBef>
            </a:pPr>
            <a:endParaRPr lang="en-US" baseline="0" dirty="0"/>
          </a:p>
          <a:p>
            <a:pPr>
              <a:spcBef>
                <a:spcPct val="0"/>
              </a:spcBef>
            </a:pPr>
            <a:r>
              <a:rPr lang="en-US" baseline="0" dirty="0"/>
              <a:t>Another great feature is that you will receive a term conversion credit that is equal to the first year’s premium if you decide to convert the term policy during the first 5 years. The conversion credit will provide a boost to your new, permanent life insurance policy by applying the credits to the Accumulation value of the permanent policy. Beginning on the first </a:t>
            </a:r>
            <a:r>
              <a:rPr lang="en-US" baseline="0" dirty="0" err="1"/>
              <a:t>monthiversary</a:t>
            </a:r>
            <a:r>
              <a:rPr lang="en-US" baseline="0" dirty="0"/>
              <a:t> of your new, permanent policy 1/12</a:t>
            </a:r>
            <a:r>
              <a:rPr lang="en-US" baseline="30000" dirty="0"/>
              <a:t>th</a:t>
            </a:r>
            <a:r>
              <a:rPr lang="en-US" baseline="0" dirty="0"/>
              <a:t> of the credit will be deemed part of the cash value. Each subsequent </a:t>
            </a:r>
            <a:r>
              <a:rPr lang="en-US" baseline="0" dirty="0" err="1"/>
              <a:t>monthiversary</a:t>
            </a:r>
            <a:r>
              <a:rPr lang="en-US" baseline="0" dirty="0"/>
              <a:t> for the first year, an additional 1/12</a:t>
            </a:r>
            <a:r>
              <a:rPr lang="en-US" baseline="30000" dirty="0"/>
              <a:t>th</a:t>
            </a:r>
            <a:r>
              <a:rPr lang="en-US" baseline="0" dirty="0"/>
              <a:t> will be deemed part of the new policy cash value.</a:t>
            </a:r>
          </a:p>
          <a:p>
            <a:pPr>
              <a:spcBef>
                <a:spcPct val="0"/>
              </a:spcBef>
            </a:pPr>
            <a:br>
              <a:rPr lang="en-US" baseline="0" dirty="0"/>
            </a:br>
            <a:r>
              <a:rPr lang="en-US" baseline="0" dirty="0"/>
              <a:t>For example, if the premium on your term policy is $1,200 per year and you decide to convert to a permanent policy during the first 5 years $100 per month will be placed in your permanent policy’s cash value for the first 12 months for the conversion credit.</a:t>
            </a:r>
          </a:p>
          <a:p>
            <a:pPr>
              <a:spcBef>
                <a:spcPct val="0"/>
              </a:spcBef>
            </a:pPr>
            <a:endParaRPr lang="en-US" baseline="0" dirty="0"/>
          </a:p>
          <a:p>
            <a:pPr>
              <a:spcBef>
                <a:spcPct val="0"/>
              </a:spcBef>
            </a:pPr>
            <a:r>
              <a:rPr lang="en-US" baseline="0" dirty="0"/>
              <a:t>You may also decide that you would like a lower coverage amount on the new, permanent policy than what you had on your term policy. If you convert during the first 5 years, you will still receive a conversion credit, however it will be pro-rata depending on the amount of new permanent coverage you elect.</a:t>
            </a:r>
          </a:p>
          <a:p>
            <a:endParaRPr lang="en-US" dirty="0"/>
          </a:p>
        </p:txBody>
      </p:sp>
      <p:sp>
        <p:nvSpPr>
          <p:cNvPr id="4" name="Slide Number Placeholder 3"/>
          <p:cNvSpPr>
            <a:spLocks noGrp="1"/>
          </p:cNvSpPr>
          <p:nvPr>
            <p:ph type="sldNum" sz="quarter" idx="10"/>
          </p:nvPr>
        </p:nvSpPr>
        <p:spPr/>
        <p:txBody>
          <a:bodyPr/>
          <a:lstStyle/>
          <a:p>
            <a:pPr>
              <a:defRPr/>
            </a:pPr>
            <a:fld id="{E45C6BDD-780E-4452-86F9-8A3ECDBCB911}" type="slidenum">
              <a:rPr lang="en-US" smtClean="0"/>
              <a:pPr>
                <a:defRPr/>
              </a:pPr>
              <a:t>22</a:t>
            </a:fld>
            <a:endParaRPr lang="en-US"/>
          </a:p>
        </p:txBody>
      </p:sp>
    </p:spTree>
    <p:extLst>
      <p:ext uri="{BB962C8B-B14F-4D97-AF65-F5344CB8AC3E}">
        <p14:creationId xmlns:p14="http://schemas.microsoft.com/office/powerpoint/2010/main" val="1656753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a:t>
            </a:r>
            <a:r>
              <a:rPr lang="en-US" baseline="0" dirty="0"/>
              <a:t> show you the benefits of our Quality of Life Advantage program. </a:t>
            </a:r>
            <a:endParaRPr lang="en-US" dirty="0"/>
          </a:p>
        </p:txBody>
      </p:sp>
      <p:sp>
        <p:nvSpPr>
          <p:cNvPr id="4" name="Slide Number Placeholder 3"/>
          <p:cNvSpPr>
            <a:spLocks noGrp="1"/>
          </p:cNvSpPr>
          <p:nvPr>
            <p:ph type="sldNum" sz="quarter" idx="10"/>
          </p:nvPr>
        </p:nvSpPr>
        <p:spPr/>
        <p:txBody>
          <a:bodyPr/>
          <a:lstStyle/>
          <a:p>
            <a:pPr>
              <a:defRPr/>
            </a:pPr>
            <a:fld id="{FE0B4873-EFAA-4670-9135-90522A1E705F}"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529956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E0B4873-EFAA-4670-9135-90522A1E705F}" type="slidenum">
              <a:rPr lang="en-US" smtClean="0"/>
              <a:pPr>
                <a:defRPr/>
              </a:pPr>
              <a:t>24</a:t>
            </a:fld>
            <a:endParaRPr lang="en-US" dirty="0"/>
          </a:p>
        </p:txBody>
      </p:sp>
      <p:sp>
        <p:nvSpPr>
          <p:cNvPr id="5" name="Notes Placeholder 4"/>
          <p:cNvSpPr>
            <a:spLocks noGrp="1"/>
          </p:cNvSpPr>
          <p:nvPr>
            <p:ph type="body" sz="quarter" idx="11"/>
          </p:nvPr>
        </p:nvSpPr>
        <p:spPr/>
        <p:txBody>
          <a:bodyPr/>
          <a:lstStyle/>
          <a:p>
            <a:r>
              <a:rPr lang="en-US" dirty="0"/>
              <a:t>Quality of Life Advantage is a discount program that</a:t>
            </a:r>
            <a:r>
              <a:rPr lang="en-US" baseline="0" dirty="0"/>
              <a:t> supports our commitment to help solve the increased life insurance needs of consumers today. </a:t>
            </a:r>
          </a:p>
          <a:p>
            <a:endParaRPr lang="en-US" baseline="0" dirty="0"/>
          </a:p>
          <a:p>
            <a:r>
              <a:rPr lang="en-US" baseline="0" dirty="0"/>
              <a:t>It does this by providing a “bundled” solution that helps consumers meet their financial objectives at an affordable price. The </a:t>
            </a:r>
            <a:r>
              <a:rPr lang="en-US" baseline="0" dirty="0" err="1"/>
              <a:t>QoL</a:t>
            </a:r>
            <a:r>
              <a:rPr lang="en-US" baseline="0" dirty="0"/>
              <a:t> Advantage offers policy fee waivers, volume discounts based on aggregate coverage, as well as bonus crediting on select UL products.</a:t>
            </a:r>
          </a:p>
          <a:p>
            <a:endParaRPr lang="en-US" baseline="0" dirty="0"/>
          </a:p>
          <a:p>
            <a:r>
              <a:rPr lang="en-US" baseline="0" dirty="0"/>
              <a:t>With </a:t>
            </a:r>
            <a:r>
              <a:rPr lang="en-US" baseline="0" dirty="0" err="1"/>
              <a:t>QoL</a:t>
            </a:r>
            <a:r>
              <a:rPr lang="en-US" baseline="0" dirty="0"/>
              <a:t> Advantage, the more policies you have, the greater the bundled discount.</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t>
            </a:r>
            <a:r>
              <a:rPr lang="en-US" baseline="0" dirty="0" err="1"/>
              <a:t>QoL</a:t>
            </a:r>
            <a:r>
              <a:rPr lang="en-US" baseline="0" dirty="0"/>
              <a:t> Flex Term is available as a standalone policy like we have been discussing, or it can be purchased with another of our </a:t>
            </a:r>
            <a:r>
              <a:rPr lang="en-US" baseline="0" dirty="0" err="1"/>
              <a:t>QoL</a:t>
            </a:r>
            <a:r>
              <a:rPr lang="en-US" baseline="0" dirty="0"/>
              <a:t> Universal Life products as part of the </a:t>
            </a:r>
            <a:r>
              <a:rPr lang="en-US" baseline="0" dirty="0" err="1"/>
              <a:t>QoL</a:t>
            </a:r>
            <a:r>
              <a:rPr lang="en-US" baseline="0" dirty="0"/>
              <a:t> Advantage. </a:t>
            </a:r>
          </a:p>
          <a:p>
            <a:br>
              <a:rPr lang="en-US" baseline="0" dirty="0"/>
            </a:br>
            <a:r>
              <a:rPr lang="en-US" baseline="0" dirty="0"/>
              <a:t>The </a:t>
            </a:r>
            <a:r>
              <a:rPr lang="en-US" baseline="0" dirty="0" err="1"/>
              <a:t>QoL</a:t>
            </a:r>
            <a:r>
              <a:rPr lang="en-US" baseline="0" dirty="0"/>
              <a:t> Advantage may include policy fee waiver ($75 a year per term policy) and a volume discount based on the aggregate amount of coverage between all policies, including Universal Life policies. </a:t>
            </a:r>
            <a:endParaRPr lang="en-US" dirty="0"/>
          </a:p>
        </p:txBody>
      </p:sp>
      <p:sp>
        <p:nvSpPr>
          <p:cNvPr id="4" name="Slide Number Placeholder 3"/>
          <p:cNvSpPr>
            <a:spLocks noGrp="1"/>
          </p:cNvSpPr>
          <p:nvPr>
            <p:ph type="sldNum" sz="quarter" idx="10"/>
          </p:nvPr>
        </p:nvSpPr>
        <p:spPr/>
        <p:txBody>
          <a:bodyPr/>
          <a:lstStyle/>
          <a:p>
            <a:pPr>
              <a:defRPr/>
            </a:pPr>
            <a:fld id="{E45C6BDD-780E-4452-86F9-8A3ECDBCB911}" type="slidenum">
              <a:rPr lang="en-US" smtClean="0"/>
              <a:pPr>
                <a:defRPr/>
              </a:pPr>
              <a:t>25</a:t>
            </a:fld>
            <a:endParaRPr lang="en-US"/>
          </a:p>
        </p:txBody>
      </p:sp>
    </p:spTree>
    <p:extLst>
      <p:ext uri="{BB962C8B-B14F-4D97-AF65-F5344CB8AC3E}">
        <p14:creationId xmlns:p14="http://schemas.microsoft.com/office/powerpoint/2010/main" val="3544949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solidFill>
                  <a:srgbClr val="000000"/>
                </a:solidFill>
                <a:latin typeface="Arial" pitchFamily="34" charset="0"/>
              </a:rPr>
              <a:t>For internal use only.  Not for dissemination to the Public.</a:t>
            </a:r>
          </a:p>
        </p:txBody>
      </p:sp>
      <p:sp>
        <p:nvSpPr>
          <p:cNvPr id="3194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2C117244-AE17-4F3C-9FE4-2A3F940A30CF}" type="slidenum">
              <a:rPr lang="en-US">
                <a:solidFill>
                  <a:srgbClr val="000000"/>
                </a:solidFill>
                <a:latin typeface="Arial" pitchFamily="34" charset="0"/>
              </a:rPr>
              <a:pPr eaLnBrk="1" hangingPunct="1"/>
              <a:t>26</a:t>
            </a:fld>
            <a:endParaRPr lang="en-US">
              <a:solidFill>
                <a:srgbClr val="000000"/>
              </a:solidFill>
              <a:latin typeface="Arial" pitchFamily="34" charset="0"/>
            </a:endParaRPr>
          </a:p>
        </p:txBody>
      </p:sp>
      <p:sp>
        <p:nvSpPr>
          <p:cNvPr id="2" name="Notes Placeholder 1"/>
          <p:cNvSpPr>
            <a:spLocks noGrp="1"/>
          </p:cNvSpPr>
          <p:nvPr>
            <p:ph type="body" sz="quarter" idx="10"/>
          </p:nvPr>
        </p:nvSpPr>
        <p:spPr/>
        <p:txBody>
          <a:bodyPr/>
          <a:lstStyle/>
          <a:p>
            <a:r>
              <a:rPr lang="en-US" dirty="0"/>
              <a:t>If you feel</a:t>
            </a:r>
            <a:r>
              <a:rPr lang="en-US" baseline="0" dirty="0"/>
              <a:t> the premium is out of reach for a permanent life insurance product, the </a:t>
            </a:r>
            <a:r>
              <a:rPr lang="en-US" baseline="0" dirty="0" err="1"/>
              <a:t>QoL</a:t>
            </a:r>
            <a:r>
              <a:rPr lang="en-US" baseline="0" dirty="0"/>
              <a:t> Advantage can help you satisfy that insurance need with its multi policy discounts.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p:txBody>
          <a:bodyPr/>
          <a:lstStyle/>
          <a:p>
            <a:pPr>
              <a:defRPr/>
            </a:pPr>
            <a:r>
              <a:rPr lang="en-US">
                <a:solidFill>
                  <a:prstClr val="black"/>
                </a:solidFill>
              </a:rPr>
              <a:t>FOR AGENT USE ONLY - NOT FOR DISSEMINATION TO THE PUBLIC</a:t>
            </a:r>
          </a:p>
        </p:txBody>
      </p:sp>
      <p:sp>
        <p:nvSpPr>
          <p:cNvPr id="18432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6443" eaLnBrk="0" hangingPunct="0">
              <a:spcBef>
                <a:spcPct val="30000"/>
              </a:spcBef>
              <a:defRPr sz="1200">
                <a:solidFill>
                  <a:schemeClr val="tx1"/>
                </a:solidFill>
                <a:latin typeface="Calibri" pitchFamily="34" charset="0"/>
                <a:ea typeface="MS PGothic" pitchFamily="34" charset="-128"/>
                <a:cs typeface="Arial" pitchFamily="34" charset="0"/>
              </a:defRPr>
            </a:lvl1pPr>
            <a:lvl2pPr marL="732710" indent="-282274" defTabSz="456443" eaLnBrk="0" hangingPunct="0">
              <a:spcBef>
                <a:spcPct val="30000"/>
              </a:spcBef>
              <a:defRPr sz="1200">
                <a:solidFill>
                  <a:schemeClr val="tx1"/>
                </a:solidFill>
                <a:latin typeface="Calibri" pitchFamily="34" charset="0"/>
                <a:ea typeface="MS PGothic" pitchFamily="34" charset="-128"/>
                <a:cs typeface="Arial" pitchFamily="34" charset="0"/>
              </a:defRPr>
            </a:lvl2pPr>
            <a:lvl3pPr marL="1129095" indent="-225218" defTabSz="456443" eaLnBrk="0" hangingPunct="0">
              <a:spcBef>
                <a:spcPct val="30000"/>
              </a:spcBef>
              <a:defRPr sz="1200">
                <a:solidFill>
                  <a:schemeClr val="tx1"/>
                </a:solidFill>
                <a:latin typeface="Calibri" pitchFamily="34" charset="0"/>
                <a:ea typeface="MS PGothic" pitchFamily="34" charset="-128"/>
                <a:cs typeface="Arial" pitchFamily="34" charset="0"/>
              </a:defRPr>
            </a:lvl3pPr>
            <a:lvl4pPr marL="1579532" indent="-225218" defTabSz="456443" eaLnBrk="0" hangingPunct="0">
              <a:spcBef>
                <a:spcPct val="30000"/>
              </a:spcBef>
              <a:defRPr sz="1200">
                <a:solidFill>
                  <a:schemeClr val="tx1"/>
                </a:solidFill>
                <a:latin typeface="Calibri" pitchFamily="34" charset="0"/>
                <a:ea typeface="MS PGothic" pitchFamily="34" charset="-128"/>
                <a:cs typeface="Arial" pitchFamily="34" charset="0"/>
              </a:defRPr>
            </a:lvl4pPr>
            <a:lvl5pPr marL="2031471" indent="-225218" defTabSz="456443" eaLnBrk="0" hangingPunct="0">
              <a:spcBef>
                <a:spcPct val="30000"/>
              </a:spcBef>
              <a:defRPr sz="1200">
                <a:solidFill>
                  <a:schemeClr val="tx1"/>
                </a:solidFill>
                <a:latin typeface="Calibri" pitchFamily="34" charset="0"/>
                <a:ea typeface="MS PGothic" pitchFamily="34" charset="-128"/>
                <a:cs typeface="Arial" pitchFamily="34" charset="0"/>
              </a:defRPr>
            </a:lvl5pPr>
            <a:lvl6pPr marL="2463891" indent="-225218" defTabSz="456443"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6pPr>
            <a:lvl7pPr marL="2896310" indent="-225218" defTabSz="456443"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7pPr>
            <a:lvl8pPr marL="3328730" indent="-225218" defTabSz="456443"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8pPr>
            <a:lvl9pPr marL="3761149" indent="-225218" defTabSz="456443"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9pPr>
          </a:lstStyle>
          <a:p>
            <a:pPr eaLnBrk="1" hangingPunct="1">
              <a:spcBef>
                <a:spcPct val="0"/>
              </a:spcBef>
            </a:pPr>
            <a:fld id="{2CF7A446-EEEB-4128-AB6A-812B62F3892C}" type="slidenum">
              <a:rPr lang="en-US" altLang="en-US">
                <a:solidFill>
                  <a:prstClr val="black"/>
                </a:solidFill>
              </a:rPr>
              <a:pPr eaLnBrk="1" hangingPunct="1">
                <a:spcBef>
                  <a:spcPct val="0"/>
                </a:spcBef>
              </a:pPr>
              <a:t>27</a:t>
            </a:fld>
            <a:endParaRPr lang="en-US" altLang="en-US">
              <a:solidFill>
                <a:prstClr val="black"/>
              </a:solidFill>
            </a:endParaRPr>
          </a:p>
        </p:txBody>
      </p:sp>
      <p:sp>
        <p:nvSpPr>
          <p:cNvPr id="18432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itchFamily="34" charset="0"/>
              </a:rPr>
              <a:t>The following should be read aloud: “The presentation provided is for educational purposes only and American General does not endorse or promote the concept presented. The concept presented is made available for the purpose of informing American General’s appointed agents that such concepts exist and that clients who may be interested in investigating such concepts seek the counsel and services of their independently retained experts and advisors on such matters”.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itchFamily="34" charset="0"/>
              </a:rPr>
              <a:t>Read Slide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a:t>
            </a:r>
            <a:r>
              <a:rPr lang="en-US" altLang="en-US" baseline="0" dirty="0"/>
              <a:t> 4 main components that make term insurance a valuable asset to you and your loved ones are: competitive cost coverage, death benefit protection, living benefits (critical, chronic, and terminal), and peace of mind.</a:t>
            </a:r>
          </a:p>
          <a:p>
            <a:endParaRPr lang="en-US" altLang="en-US" baseline="0" dirty="0"/>
          </a:p>
          <a:p>
            <a:r>
              <a:rPr lang="en-US" altLang="en-US" baseline="0" dirty="0"/>
              <a:t>We will discuss each of these things in more detail coming up. </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a:t>
            </a:r>
            <a:r>
              <a:rPr lang="en-US" baseline="0" dirty="0"/>
              <a:t> a moment ago, term insurance provides affordable coverage to the insured. It is initially much less expensive when compared to permanent life insurance policies.</a:t>
            </a:r>
          </a:p>
          <a:p>
            <a:endParaRPr lang="en-US" baseline="0" dirty="0"/>
          </a:p>
          <a:p>
            <a:r>
              <a:rPr lang="en-US" baseline="0" dirty="0"/>
              <a:t>You get to select the amount of death benefit coverage you need to cover funeral expenses, debt protection, and income replacement needs for your loved ones when you die. You never have to worry that you are paying for other features or benefits you do not need. </a:t>
            </a:r>
          </a:p>
          <a:p>
            <a:endParaRPr lang="en-US" baseline="0" dirty="0"/>
          </a:p>
          <a:p>
            <a:r>
              <a:rPr lang="en-US" baseline="0" dirty="0"/>
              <a:t>It is also easy to budget for the term insurance premiums since they are fixed for the duration of the initial term period. There will never be any guessing  to keep the premium at the amount it was initially set it.</a:t>
            </a:r>
          </a:p>
          <a:p>
            <a:endParaRPr lang="en-US" baseline="0" dirty="0"/>
          </a:p>
          <a:p>
            <a:r>
              <a:rPr lang="en-US" baseline="0" dirty="0"/>
              <a:t>All of these things make it an attractive option for young families who need affordable death benefit protection and for individuals focused on their budget.</a:t>
            </a:r>
          </a:p>
        </p:txBody>
      </p:sp>
      <p:sp>
        <p:nvSpPr>
          <p:cNvPr id="4" name="Slide Number Placeholder 3"/>
          <p:cNvSpPr>
            <a:spLocks noGrp="1"/>
          </p:cNvSpPr>
          <p:nvPr>
            <p:ph type="sldNum" sz="quarter" idx="10"/>
          </p:nvPr>
        </p:nvSpPr>
        <p:spPr/>
        <p:txBody>
          <a:bodyPr/>
          <a:lstStyle/>
          <a:p>
            <a:pPr>
              <a:defRPr/>
            </a:pPr>
            <a:fld id="{E45C6BDD-780E-4452-86F9-8A3ECDBCB911}" type="slidenum">
              <a:rPr lang="en-US" smtClean="0"/>
              <a:pPr>
                <a:defRPr/>
              </a:pPr>
              <a:t>4</a:t>
            </a:fld>
            <a:endParaRPr lang="en-US"/>
          </a:p>
        </p:txBody>
      </p:sp>
    </p:spTree>
    <p:extLst>
      <p:ext uri="{BB962C8B-B14F-4D97-AF65-F5344CB8AC3E}">
        <p14:creationId xmlns:p14="http://schemas.microsoft.com/office/powerpoint/2010/main" val="324659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you get to</a:t>
            </a:r>
            <a:r>
              <a:rPr lang="en-US" baseline="0" dirty="0"/>
              <a:t> choose the death benefit amount that you need to help cover expenses in the event of your death. The death benefit you select will be paid out to a person(s), organization, or charity you select if you die during the term period.</a:t>
            </a:r>
          </a:p>
          <a:p>
            <a:br>
              <a:rPr lang="en-US" baseline="0" dirty="0"/>
            </a:br>
            <a:r>
              <a:rPr lang="en-US" baseline="0" dirty="0"/>
              <a:t>In addition to picking the death benefit amount, you also get to select the length of the  term period you would like the coverage for. The term periods can range from one year all the way up to 35 years in length. Generally, the shorter the period of time you wish to cover, the cheaper the coverage is going to be. </a:t>
            </a:r>
          </a:p>
          <a:p>
            <a:endParaRPr lang="en-US" baseline="0" dirty="0"/>
          </a:p>
          <a:p>
            <a:r>
              <a:rPr lang="en-US" baseline="0" dirty="0"/>
              <a:t>Because term insurance is the cheapest form of life insurance coverage, there is not a cash value component. The premium you pay into the policy is just enough to pay for the insurance. </a:t>
            </a:r>
          </a:p>
          <a:p>
            <a:endParaRPr lang="en-US" baseline="0" dirty="0"/>
          </a:p>
          <a:p>
            <a:r>
              <a:rPr lang="en-US" baseline="0" dirty="0"/>
              <a:t>The death benefit provided from term life insurance can help your family be assured that the income they were expected to receive from you is replaced, in full or in part, so they can continue to live the way they were used to if you die during the term period.</a:t>
            </a:r>
            <a:endParaRPr lang="en-US" dirty="0"/>
          </a:p>
        </p:txBody>
      </p:sp>
      <p:sp>
        <p:nvSpPr>
          <p:cNvPr id="4" name="Slide Number Placeholder 3"/>
          <p:cNvSpPr>
            <a:spLocks noGrp="1"/>
          </p:cNvSpPr>
          <p:nvPr>
            <p:ph type="sldNum" sz="quarter" idx="10"/>
          </p:nvPr>
        </p:nvSpPr>
        <p:spPr/>
        <p:txBody>
          <a:bodyPr/>
          <a:lstStyle/>
          <a:p>
            <a:pPr>
              <a:defRPr/>
            </a:pPr>
            <a:fld id="{E45C6BDD-780E-4452-86F9-8A3ECDBCB911}" type="slidenum">
              <a:rPr lang="en-US" smtClean="0"/>
              <a:pPr>
                <a:defRPr/>
              </a:pPr>
              <a:t>5</a:t>
            </a:fld>
            <a:endParaRPr lang="en-US"/>
          </a:p>
        </p:txBody>
      </p:sp>
    </p:spTree>
    <p:extLst>
      <p:ext uri="{BB962C8B-B14F-4D97-AF65-F5344CB8AC3E}">
        <p14:creationId xmlns:p14="http://schemas.microsoft.com/office/powerpoint/2010/main" val="1580744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Living</a:t>
            </a:r>
            <a:r>
              <a:rPr lang="en-US" baseline="0" dirty="0"/>
              <a:t> benefits are also important things to consider when purchasing term life insurance. These living benefits provide an acceleration of the death benefit should you suffer a chronic, critical, or terminal illness.</a:t>
            </a:r>
          </a:p>
          <a:p>
            <a:endParaRPr lang="en-US" dirty="0"/>
          </a:p>
          <a:p>
            <a:endParaRPr lang="en-US" dirty="0"/>
          </a:p>
          <a:p>
            <a:pPr marL="12700"/>
            <a:r>
              <a:rPr lang="en-US" b="1" dirty="0">
                <a:solidFill>
                  <a:schemeClr val="bg1"/>
                </a:solidFill>
                <a:latin typeface="Calibri" charset="0"/>
              </a:rPr>
              <a:t>The importance of having access to your death benefit while living is highlighted </a:t>
            </a:r>
            <a:br>
              <a:rPr lang="en-US" b="1" dirty="0">
                <a:solidFill>
                  <a:schemeClr val="bg1"/>
                </a:solidFill>
                <a:latin typeface="Calibri" charset="0"/>
              </a:rPr>
            </a:br>
            <a:r>
              <a:rPr lang="en-US" b="1" dirty="0">
                <a:solidFill>
                  <a:schemeClr val="bg1"/>
                </a:solidFill>
                <a:latin typeface="Calibri" charset="0"/>
              </a:rPr>
              <a:t>by some staggering statistics</a:t>
            </a:r>
          </a:p>
          <a:p>
            <a:pPr marL="12700"/>
            <a:endParaRPr lang="en-US" b="1" dirty="0">
              <a:solidFill>
                <a:srgbClr val="00A4E4"/>
              </a:solidFill>
              <a:latin typeface="Arial" charset="0"/>
            </a:endParaRPr>
          </a:p>
          <a:p>
            <a:pPr marL="12700"/>
            <a:r>
              <a:rPr lang="en-US" b="1" dirty="0">
                <a:solidFill>
                  <a:srgbClr val="00A4E4"/>
                </a:solidFill>
                <a:latin typeface="Arial" charset="0"/>
              </a:rPr>
              <a:t>Every 34 seconds</a:t>
            </a:r>
            <a:r>
              <a:rPr lang="en-US" dirty="0">
                <a:latin typeface="Arial" charset="0"/>
              </a:rPr>
              <a:t>… an American has a coronary event</a:t>
            </a:r>
            <a:endParaRPr lang="en-US" sz="1000" baseline="30000" dirty="0">
              <a:latin typeface="Arial" charset="0"/>
            </a:endParaRPr>
          </a:p>
          <a:p>
            <a:pPr marL="12700">
              <a:lnSpc>
                <a:spcPts val="1113"/>
              </a:lnSpc>
              <a:spcBef>
                <a:spcPts val="75"/>
              </a:spcBef>
            </a:pPr>
            <a:endParaRPr lang="en-US" dirty="0">
              <a:latin typeface="Calibri" charset="0"/>
            </a:endParaRPr>
          </a:p>
          <a:p>
            <a:pPr marL="12700"/>
            <a:r>
              <a:rPr lang="en-US" b="1" dirty="0">
                <a:solidFill>
                  <a:srgbClr val="00A4E4"/>
                </a:solidFill>
                <a:latin typeface="Arial" charset="0"/>
              </a:rPr>
              <a:t>75% of people</a:t>
            </a:r>
            <a:r>
              <a:rPr lang="en-US" dirty="0">
                <a:latin typeface="Arial" charset="0"/>
              </a:rPr>
              <a:t>…who suffer a heart attack survive at least three years</a:t>
            </a:r>
            <a:endParaRPr lang="en-US" sz="1000" baseline="30000" dirty="0">
              <a:latin typeface="Arial" charset="0"/>
            </a:endParaRPr>
          </a:p>
          <a:p>
            <a:pPr marL="12700">
              <a:lnSpc>
                <a:spcPts val="863"/>
              </a:lnSpc>
              <a:spcBef>
                <a:spcPts val="50"/>
              </a:spcBef>
            </a:pPr>
            <a:endParaRPr lang="en-US" sz="1000" dirty="0">
              <a:latin typeface="Calibri" charset="0"/>
            </a:endParaRPr>
          </a:p>
          <a:p>
            <a:pPr marL="12700">
              <a:lnSpc>
                <a:spcPct val="121000"/>
              </a:lnSpc>
            </a:pPr>
            <a:r>
              <a:rPr lang="en-US" b="1" dirty="0">
                <a:solidFill>
                  <a:srgbClr val="00A4E4"/>
                </a:solidFill>
                <a:latin typeface="Arial" charset="0"/>
              </a:rPr>
              <a:t>Every 40 seconds</a:t>
            </a:r>
            <a:r>
              <a:rPr lang="en-US" dirty="0">
                <a:latin typeface="Arial" charset="0"/>
              </a:rPr>
              <a:t>…an American has a stroke</a:t>
            </a:r>
            <a:r>
              <a:rPr lang="en-US" sz="1000" baseline="30000" dirty="0">
                <a:latin typeface="Arial" charset="0"/>
              </a:rPr>
              <a:t>6</a:t>
            </a:r>
            <a:r>
              <a:rPr lang="en-US" dirty="0">
                <a:latin typeface="Arial" charset="0"/>
              </a:rPr>
              <a:t>…</a:t>
            </a:r>
            <a:r>
              <a:rPr lang="en-US" b="1" dirty="0">
                <a:solidFill>
                  <a:srgbClr val="00A4E4"/>
                </a:solidFill>
                <a:latin typeface="Arial" charset="0"/>
              </a:rPr>
              <a:t>70% of people </a:t>
            </a:r>
            <a:r>
              <a:rPr lang="en-US" dirty="0">
                <a:latin typeface="Arial" charset="0"/>
              </a:rPr>
              <a:t>who suffer a stroke survive at least three years</a:t>
            </a:r>
            <a:endParaRPr lang="en-US" sz="1000" baseline="30000" dirty="0">
              <a:latin typeface="Arial" charset="0"/>
            </a:endParaRPr>
          </a:p>
          <a:p>
            <a:pPr marL="12700">
              <a:lnSpc>
                <a:spcPts val="863"/>
              </a:lnSpc>
              <a:spcBef>
                <a:spcPts val="50"/>
              </a:spcBef>
            </a:pPr>
            <a:endParaRPr lang="en-US" sz="1000" dirty="0">
              <a:latin typeface="Calibri" charset="0"/>
            </a:endParaRPr>
          </a:p>
          <a:p>
            <a:pPr marL="12700">
              <a:lnSpc>
                <a:spcPct val="121000"/>
              </a:lnSpc>
            </a:pPr>
            <a:r>
              <a:rPr lang="en-US" b="1" dirty="0">
                <a:solidFill>
                  <a:srgbClr val="00A4E4"/>
                </a:solidFill>
                <a:latin typeface="Arial" charset="0"/>
              </a:rPr>
              <a:t>Every 68 seconds</a:t>
            </a:r>
            <a:r>
              <a:rPr lang="en-US" dirty="0">
                <a:latin typeface="Arial" charset="0"/>
              </a:rPr>
              <a:t>… someone develops Alzheimer’s Disease</a:t>
            </a:r>
            <a:endParaRPr lang="en-US" sz="1000" baseline="30000" dirty="0">
              <a:latin typeface="Arial" charset="0"/>
            </a:endParaRPr>
          </a:p>
          <a:p>
            <a:pPr marL="12700">
              <a:lnSpc>
                <a:spcPts val="863"/>
              </a:lnSpc>
              <a:spcBef>
                <a:spcPts val="50"/>
              </a:spcBef>
            </a:pPr>
            <a:endParaRPr lang="en-US" sz="1000" dirty="0">
              <a:latin typeface="Calibri" charset="0"/>
            </a:endParaRPr>
          </a:p>
          <a:p>
            <a:pPr marL="12700">
              <a:lnSpc>
                <a:spcPct val="121000"/>
              </a:lnSpc>
            </a:pPr>
            <a:r>
              <a:rPr lang="en-US" b="1" dirty="0">
                <a:solidFill>
                  <a:srgbClr val="00A4E4"/>
                </a:solidFill>
                <a:latin typeface="Arial" charset="0"/>
              </a:rPr>
              <a:t>5,000,000</a:t>
            </a:r>
            <a:r>
              <a:rPr lang="en-US" dirty="0">
                <a:latin typeface="Arial" charset="0"/>
              </a:rPr>
              <a:t>… Americans have Alzheimer’s today</a:t>
            </a:r>
            <a:endParaRPr lang="en-US" sz="1000" baseline="30000"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E45C6BDD-780E-4452-86F9-8A3ECDBCB911}" type="slidenum">
              <a:rPr lang="en-US" smtClean="0"/>
              <a:pPr>
                <a:defRPr/>
              </a:pPr>
              <a:t>6</a:t>
            </a:fld>
            <a:endParaRPr lang="en-US"/>
          </a:p>
        </p:txBody>
      </p:sp>
    </p:spTree>
    <p:extLst>
      <p:ext uri="{BB962C8B-B14F-4D97-AF65-F5344CB8AC3E}">
        <p14:creationId xmlns:p14="http://schemas.microsoft.com/office/powerpoint/2010/main" val="314561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a:t>
            </a:r>
            <a:r>
              <a:rPr lang="en-US" baseline="0" dirty="0"/>
              <a:t> term insurance provides you, your family, and loved ones a valuable peace of mind. </a:t>
            </a:r>
          </a:p>
          <a:p>
            <a:endParaRPr lang="en-US" baseline="0" dirty="0"/>
          </a:p>
          <a:p>
            <a:r>
              <a:rPr lang="en-US" baseline="0" dirty="0"/>
              <a:t>You will all have peace of mind knowing that protection is provided to help cover mortgages and debts should you die during the term period.</a:t>
            </a:r>
          </a:p>
          <a:p>
            <a:endParaRPr lang="en-US" baseline="0" dirty="0"/>
          </a:p>
          <a:p>
            <a:r>
              <a:rPr lang="en-US" baseline="0" dirty="0"/>
              <a:t>Peace of mind will also be provided to your family by ensuring young children will be taken care of and/or coverage is provided until your children have completed college.</a:t>
            </a:r>
          </a:p>
          <a:p>
            <a:endParaRPr lang="en-US" baseline="0" dirty="0"/>
          </a:p>
          <a:p>
            <a:r>
              <a:rPr lang="en-US" baseline="0" dirty="0"/>
              <a:t>Finally, term life insurance policies can also be converted to a permanent plan during the conversion period. This allows you to switch from temporary term coverage to a permanent life insurance plan to help ensure lifelong coverage. There are many benefits to taking advantage of a term conversion. Remember, term policies are cheaper than permanent life insurance plans. So, by starting out with a term policy you can budget your income until you can afford or are ready for more permanent coverage. Also, should you have a change in health after your term policy is issued, you can still convert it to a permanent policy for the same health rating that your term policy was issued at. Assuming you make no changes in coverage for the new, permanent plan. </a:t>
            </a:r>
          </a:p>
          <a:p>
            <a:endParaRPr lang="en-US" baseline="0" dirty="0"/>
          </a:p>
          <a:p>
            <a:r>
              <a:rPr lang="en-US" baseline="0" dirty="0"/>
              <a:t>Conversion can be a valuable tool to help ensure that you still have continue to have death benefit protection after your initial term period was set to expire.</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45C6BDD-780E-4452-86F9-8A3ECDBCB911}" type="slidenum">
              <a:rPr lang="en-US" smtClean="0"/>
              <a:pPr>
                <a:defRPr/>
              </a:pPr>
              <a:t>7</a:t>
            </a:fld>
            <a:endParaRPr lang="en-US"/>
          </a:p>
        </p:txBody>
      </p:sp>
    </p:spTree>
    <p:extLst>
      <p:ext uri="{BB962C8B-B14F-4D97-AF65-F5344CB8AC3E}">
        <p14:creationId xmlns:p14="http://schemas.microsoft.com/office/powerpoint/2010/main" val="121061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 life insurance works in the following</a:t>
            </a:r>
            <a:r>
              <a:rPr lang="en-US" baseline="0" dirty="0"/>
              <a:t> ways:</a:t>
            </a:r>
          </a:p>
          <a:p>
            <a:endParaRPr lang="en-US" baseline="0" dirty="0"/>
          </a:p>
          <a:p>
            <a:r>
              <a:rPr lang="en-US" baseline="0" dirty="0"/>
              <a:t>First, you choose the duration, or term, you would like the coverage for. You can choose from a period of 1 year all the way up to 35 years depending on your age and the types of plans available.</a:t>
            </a:r>
          </a:p>
          <a:p>
            <a:endParaRPr lang="en-US" baseline="0" dirty="0"/>
          </a:p>
          <a:p>
            <a:r>
              <a:rPr lang="en-US" baseline="0" dirty="0"/>
              <a:t>Next, you decide how you would like to pay the premium for the policy. You can either pay annually, semi-annual, quarterly, or monthly. You can choose the method that best fits your budget.</a:t>
            </a:r>
          </a:p>
          <a:p>
            <a:endParaRPr lang="en-US" baseline="0" dirty="0"/>
          </a:p>
          <a:p>
            <a:r>
              <a:rPr lang="en-US" baseline="0" dirty="0"/>
              <a:t>Should you die during the term period you selected, the death benefit will be paid to your beneficiary(</a:t>
            </a:r>
            <a:r>
              <a:rPr lang="en-US" baseline="0" dirty="0" err="1"/>
              <a:t>ies</a:t>
            </a:r>
            <a:r>
              <a:rPr lang="en-US" baseline="0" dirty="0"/>
              <a:t>).</a:t>
            </a:r>
          </a:p>
          <a:p>
            <a:endParaRPr lang="en-US" baseline="0" dirty="0"/>
          </a:p>
          <a:p>
            <a:r>
              <a:rPr lang="en-US" baseline="0" dirty="0"/>
              <a:t>Remember, you also have the option to convert the term policy during the conversion period to a permanent life insurance policy, if applicable, with no additional underwriting. </a:t>
            </a:r>
            <a:endParaRPr lang="en-US" dirty="0"/>
          </a:p>
        </p:txBody>
      </p:sp>
      <p:sp>
        <p:nvSpPr>
          <p:cNvPr id="4" name="Slide Number Placeholder 3"/>
          <p:cNvSpPr>
            <a:spLocks noGrp="1"/>
          </p:cNvSpPr>
          <p:nvPr>
            <p:ph type="sldNum" sz="quarter" idx="10"/>
          </p:nvPr>
        </p:nvSpPr>
        <p:spPr/>
        <p:txBody>
          <a:bodyPr/>
          <a:lstStyle/>
          <a:p>
            <a:pPr>
              <a:defRPr/>
            </a:pPr>
            <a:fld id="{E45C6BDD-780E-4452-86F9-8A3ECDBCB911}" type="slidenum">
              <a:rPr lang="en-US" smtClean="0"/>
              <a:pPr>
                <a:defRPr/>
              </a:pPr>
              <a:t>8</a:t>
            </a:fld>
            <a:endParaRPr lang="en-US"/>
          </a:p>
        </p:txBody>
      </p:sp>
    </p:spTree>
    <p:extLst>
      <p:ext uri="{BB962C8B-B14F-4D97-AF65-F5344CB8AC3E}">
        <p14:creationId xmlns:p14="http://schemas.microsoft.com/office/powerpoint/2010/main" val="2979535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different types of term policies.</a:t>
            </a:r>
            <a:r>
              <a:rPr lang="en-US" baseline="0" dirty="0"/>
              <a:t> We will go through each type of term policy so you can see the differences in each. Knowing how each works will help you determine what type of term life insurance is right for your insurance needs. </a:t>
            </a:r>
          </a:p>
          <a:p>
            <a:endParaRPr lang="en-US" baseline="0" dirty="0"/>
          </a:p>
          <a:p>
            <a:r>
              <a:rPr lang="en-US" baseline="0" dirty="0"/>
              <a:t>The most common type is level term. There is also annual renewable, return of premium, and decreasing term life insurance policies available. </a:t>
            </a:r>
            <a:endParaRPr lang="en-US" dirty="0"/>
          </a:p>
        </p:txBody>
      </p:sp>
      <p:sp>
        <p:nvSpPr>
          <p:cNvPr id="4" name="Slide Number Placeholder 3"/>
          <p:cNvSpPr>
            <a:spLocks noGrp="1"/>
          </p:cNvSpPr>
          <p:nvPr>
            <p:ph type="sldNum" sz="quarter" idx="10"/>
          </p:nvPr>
        </p:nvSpPr>
        <p:spPr/>
        <p:txBody>
          <a:bodyPr/>
          <a:lstStyle/>
          <a:p>
            <a:pPr>
              <a:defRPr/>
            </a:pPr>
            <a:fld id="{E45C6BDD-780E-4452-86F9-8A3ECDBCB911}" type="slidenum">
              <a:rPr lang="en-US" smtClean="0"/>
              <a:pPr>
                <a:defRPr/>
              </a:pPr>
              <a:t>9</a:t>
            </a:fld>
            <a:endParaRPr lang="en-US"/>
          </a:p>
        </p:txBody>
      </p:sp>
    </p:spTree>
    <p:extLst>
      <p:ext uri="{BB962C8B-B14F-4D97-AF65-F5344CB8AC3E}">
        <p14:creationId xmlns:p14="http://schemas.microsoft.com/office/powerpoint/2010/main" val="1716559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808080"/>
        </a:solidFill>
        <a:effectLst/>
      </p:bgPr>
    </p:bg>
    <p:spTree>
      <p:nvGrpSpPr>
        <p:cNvPr id="1" name=""/>
        <p:cNvGrpSpPr/>
        <p:nvPr/>
      </p:nvGrpSpPr>
      <p:grpSpPr>
        <a:xfrm>
          <a:off x="0" y="0"/>
          <a:ext cx="0" cy="0"/>
          <a:chOff x="0" y="0"/>
          <a:chExt cx="0" cy="0"/>
        </a:xfrm>
      </p:grpSpPr>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46088" y="6230938"/>
            <a:ext cx="673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p:cNvGrpSpPr>
            <a:grpSpLocks/>
          </p:cNvGrpSpPr>
          <p:nvPr/>
        </p:nvGrpSpPr>
        <p:grpSpPr bwMode="auto">
          <a:xfrm flipH="1">
            <a:off x="8039100" y="0"/>
            <a:ext cx="1104900" cy="1119188"/>
            <a:chOff x="1440543" y="1418168"/>
            <a:chExt cx="769056" cy="769056"/>
          </a:xfrm>
        </p:grpSpPr>
        <p:sp>
          <p:nvSpPr>
            <p:cNvPr id="6" name="Rectangle 5"/>
            <p:cNvSpPr>
              <a:spLocks noChangeArrowheads="1"/>
            </p:cNvSpPr>
            <p:nvPr userDrawn="1"/>
          </p:nvSpPr>
          <p:spPr bwMode="gray">
            <a:xfrm rot="5400000">
              <a:off x="1701804" y="1156907"/>
              <a:ext cx="246534" cy="769056"/>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sp>
          <p:nvSpPr>
            <p:cNvPr id="7" name="Rectangle 6"/>
            <p:cNvSpPr>
              <a:spLocks noChangeArrowheads="1"/>
            </p:cNvSpPr>
            <p:nvPr userDrawn="1"/>
          </p:nvSpPr>
          <p:spPr bwMode="gray">
            <a:xfrm>
              <a:off x="1440543" y="1418168"/>
              <a:ext cx="246407" cy="769056"/>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grpSp>
      <p:sp>
        <p:nvSpPr>
          <p:cNvPr id="70658" name="Title Placeholder 22"/>
          <p:cNvSpPr>
            <a:spLocks noGrp="1"/>
          </p:cNvSpPr>
          <p:nvPr>
            <p:ph type="ctrTitle"/>
          </p:nvPr>
        </p:nvSpPr>
        <p:spPr bwMode="gray">
          <a:xfrm>
            <a:off x="615950" y="1911350"/>
            <a:ext cx="6581775" cy="1279525"/>
          </a:xfrm>
        </p:spPr>
        <p:txBody>
          <a:bodyPr wrap="square"/>
          <a:lstStyle>
            <a:lvl1pPr>
              <a:defRPr sz="3600">
                <a:solidFill>
                  <a:srgbClr val="FFFFFF"/>
                </a:solidFill>
              </a:defRPr>
            </a:lvl1pPr>
          </a:lstStyle>
          <a:p>
            <a:r>
              <a:rPr lang="en-US"/>
              <a:t>Click to edit Master title style</a:t>
            </a:r>
          </a:p>
        </p:txBody>
      </p:sp>
      <p:sp>
        <p:nvSpPr>
          <p:cNvPr id="24" name="Text Placeholder 23"/>
          <p:cNvSpPr>
            <a:spLocks noGrp="1"/>
          </p:cNvSpPr>
          <p:nvPr>
            <p:ph type="subTitle" idx="1"/>
          </p:nvPr>
        </p:nvSpPr>
        <p:spPr>
          <a:xfrm>
            <a:off x="615950" y="3262313"/>
            <a:ext cx="6581775" cy="639762"/>
          </a:xfrm>
        </p:spPr>
        <p:txBody>
          <a:bodyPr/>
          <a:lstStyle>
            <a:lvl1pPr marL="0" indent="0">
              <a:buFont typeface="Wingdings" pitchFamily="2" charset="2"/>
              <a:buNone/>
              <a:defRPr sz="1800">
                <a:solidFill>
                  <a:srgbClr val="FFFFFF"/>
                </a:solidFill>
              </a:defRPr>
            </a:lvl1pPr>
          </a:lstStyle>
          <a:p>
            <a:r>
              <a:rPr lang="en-US"/>
              <a:t>Click to edit Master subtitle style</a:t>
            </a:r>
          </a:p>
        </p:txBody>
      </p:sp>
    </p:spTree>
    <p:extLst>
      <p:ext uri="{BB962C8B-B14F-4D97-AF65-F5344CB8AC3E}">
        <p14:creationId xmlns:p14="http://schemas.microsoft.com/office/powerpoint/2010/main" val="100056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72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552450"/>
            <a:ext cx="2011363" cy="5437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9275" y="552450"/>
            <a:ext cx="5883275" cy="5437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41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Life">
    <p:spTree>
      <p:nvGrpSpPr>
        <p:cNvPr id="1" name=""/>
        <p:cNvGrpSpPr/>
        <p:nvPr/>
      </p:nvGrpSpPr>
      <p:grpSpPr>
        <a:xfrm>
          <a:off x="0" y="0"/>
          <a:ext cx="0" cy="0"/>
          <a:chOff x="0" y="0"/>
          <a:chExt cx="0" cy="0"/>
        </a:xfrm>
      </p:grpSpPr>
      <p:sp>
        <p:nvSpPr>
          <p:cNvPr id="2" name="Title 1"/>
          <p:cNvSpPr>
            <a:spLocks noGrp="1"/>
          </p:cNvSpPr>
          <p:nvPr>
            <p:ph type="title"/>
          </p:nvPr>
        </p:nvSpPr>
        <p:spPr>
          <a:xfrm>
            <a:off x="530227" y="739775"/>
            <a:ext cx="8045450" cy="306388"/>
          </a:xfrm>
          <a:prstGeom prst="rect">
            <a:avLst/>
          </a:prstGeom>
        </p:spPr>
        <p:txBody>
          <a:bodyPr lIns="82048" tIns="41025" rIns="82048" bIns="41025"/>
          <a:lstStyle/>
          <a:p>
            <a:r>
              <a:rPr lang="en-US"/>
              <a:t>Click to edit Master title style</a:t>
            </a:r>
          </a:p>
        </p:txBody>
      </p:sp>
      <p:sp>
        <p:nvSpPr>
          <p:cNvPr id="3" name="Content Placeholder 2"/>
          <p:cNvSpPr>
            <a:spLocks noGrp="1"/>
          </p:cNvSpPr>
          <p:nvPr>
            <p:ph idx="1"/>
          </p:nvPr>
        </p:nvSpPr>
        <p:spPr>
          <a:xfrm>
            <a:off x="549277" y="1603376"/>
            <a:ext cx="8045450" cy="4395974"/>
          </a:xfrm>
          <a:prstGeom prst="rect">
            <a:avLst/>
          </a:prstGeom>
        </p:spPr>
        <p:txBody>
          <a:bodyPr lIns="82048" tIns="41025" rIns="82048" bIns="41025"/>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5"/>
          </p:nvPr>
        </p:nvSpPr>
        <p:spPr>
          <a:xfrm>
            <a:off x="548640" y="1055193"/>
            <a:ext cx="8046720" cy="215444"/>
          </a:xfrm>
          <a:prstGeom prst="rect">
            <a:avLst/>
          </a:prstGeom>
        </p:spPr>
        <p:txBody>
          <a:bodyPr lIns="82048" tIns="41025" rIns="82048" bIns="41025"/>
          <a:lstStyle>
            <a:lvl1pPr marL="0" indent="0" algn="l">
              <a:buNone/>
              <a:defRPr sz="1400">
                <a:solidFill>
                  <a:srgbClr val="0087BC"/>
                </a:solidFill>
                <a:latin typeface="Century Gothic" pitchFamily="34" charset="0"/>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CA"/>
              <a:t>Click to edit Master subtitle style</a:t>
            </a:r>
            <a:endParaRPr lang="en-US" dirty="0"/>
          </a:p>
        </p:txBody>
      </p:sp>
      <p:sp>
        <p:nvSpPr>
          <p:cNvPr id="7" name="Text Placeholder 14"/>
          <p:cNvSpPr>
            <a:spLocks noGrp="1"/>
          </p:cNvSpPr>
          <p:nvPr>
            <p:ph type="body" sz="quarter" idx="14"/>
          </p:nvPr>
        </p:nvSpPr>
        <p:spPr>
          <a:xfrm>
            <a:off x="548640" y="6164221"/>
            <a:ext cx="7726680" cy="205970"/>
          </a:xfrm>
          <a:prstGeom prst="rect">
            <a:avLst/>
          </a:prstGeom>
        </p:spPr>
        <p:txBody>
          <a:bodyPr lIns="82048" tIns="41025" rIns="82048" bIns="41025">
            <a:spAutoFit/>
          </a:bodyPr>
          <a:lstStyle>
            <a:lvl1pPr marL="0" indent="0">
              <a:buNone/>
              <a:defRPr sz="800"/>
            </a:lvl1pPr>
            <a:lvl2pPr marL="190456" indent="0">
              <a:buNone/>
              <a:defRPr sz="800"/>
            </a:lvl2pPr>
            <a:lvl3pPr marL="361866" indent="0">
              <a:buNone/>
              <a:defRPr sz="800"/>
            </a:lvl3pPr>
            <a:lvl4pPr marL="495184" indent="0">
              <a:buNone/>
              <a:defRPr sz="800"/>
            </a:lvl4pPr>
            <a:lvl5pPr marL="647549" indent="0">
              <a:buNone/>
              <a:defRPr sz="800"/>
            </a:lvl5pPr>
          </a:lstStyle>
          <a:p>
            <a:pPr lvl="0"/>
            <a:r>
              <a:rPr lang="en-CA" dirty="0"/>
              <a:t>Click to edit Master text styles</a:t>
            </a:r>
          </a:p>
        </p:txBody>
      </p:sp>
    </p:spTree>
    <p:extLst>
      <p:ext uri="{BB962C8B-B14F-4D97-AF65-F5344CB8AC3E}">
        <p14:creationId xmlns:p14="http://schemas.microsoft.com/office/powerpoint/2010/main" val="3152690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808080"/>
        </a:solidFill>
        <a:effectLst/>
      </p:bgPr>
    </p:bg>
    <p:spTree>
      <p:nvGrpSpPr>
        <p:cNvPr id="1" name=""/>
        <p:cNvGrpSpPr/>
        <p:nvPr/>
      </p:nvGrpSpPr>
      <p:grpSpPr>
        <a:xfrm>
          <a:off x="0" y="0"/>
          <a:ext cx="0" cy="0"/>
          <a:chOff x="0" y="0"/>
          <a:chExt cx="0" cy="0"/>
        </a:xfrm>
      </p:grpSpPr>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46088" y="6230938"/>
            <a:ext cx="673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p:cNvGrpSpPr>
            <a:grpSpLocks/>
          </p:cNvGrpSpPr>
          <p:nvPr/>
        </p:nvGrpSpPr>
        <p:grpSpPr bwMode="auto">
          <a:xfrm flipH="1">
            <a:off x="8039100" y="0"/>
            <a:ext cx="1104900" cy="1119188"/>
            <a:chOff x="1440543" y="1418168"/>
            <a:chExt cx="769056" cy="769056"/>
          </a:xfrm>
        </p:grpSpPr>
        <p:sp>
          <p:nvSpPr>
            <p:cNvPr id="6" name="Rectangle 5"/>
            <p:cNvSpPr>
              <a:spLocks noChangeArrowheads="1"/>
            </p:cNvSpPr>
            <p:nvPr userDrawn="1"/>
          </p:nvSpPr>
          <p:spPr bwMode="gray">
            <a:xfrm rot="5400000">
              <a:off x="1701804" y="1156907"/>
              <a:ext cx="246534" cy="769056"/>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sp>
          <p:nvSpPr>
            <p:cNvPr id="7" name="Rectangle 6"/>
            <p:cNvSpPr>
              <a:spLocks noChangeArrowheads="1"/>
            </p:cNvSpPr>
            <p:nvPr userDrawn="1"/>
          </p:nvSpPr>
          <p:spPr bwMode="gray">
            <a:xfrm>
              <a:off x="1440543" y="1418168"/>
              <a:ext cx="246407" cy="769056"/>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grpSp>
      <p:sp>
        <p:nvSpPr>
          <p:cNvPr id="70658" name="Title Placeholder 22"/>
          <p:cNvSpPr>
            <a:spLocks noGrp="1"/>
          </p:cNvSpPr>
          <p:nvPr>
            <p:ph type="ctrTitle"/>
          </p:nvPr>
        </p:nvSpPr>
        <p:spPr bwMode="gray">
          <a:xfrm>
            <a:off x="615950" y="1911350"/>
            <a:ext cx="6581775" cy="1279525"/>
          </a:xfrm>
        </p:spPr>
        <p:txBody>
          <a:bodyPr wrap="square"/>
          <a:lstStyle>
            <a:lvl1pPr>
              <a:defRPr sz="3600">
                <a:solidFill>
                  <a:srgbClr val="FFFFFF"/>
                </a:solidFill>
              </a:defRPr>
            </a:lvl1pPr>
          </a:lstStyle>
          <a:p>
            <a:r>
              <a:rPr lang="en-US"/>
              <a:t>Click to edit Master title style</a:t>
            </a:r>
          </a:p>
        </p:txBody>
      </p:sp>
      <p:sp>
        <p:nvSpPr>
          <p:cNvPr id="24" name="Text Placeholder 23"/>
          <p:cNvSpPr>
            <a:spLocks noGrp="1"/>
          </p:cNvSpPr>
          <p:nvPr>
            <p:ph type="subTitle" idx="1"/>
          </p:nvPr>
        </p:nvSpPr>
        <p:spPr>
          <a:xfrm>
            <a:off x="615950" y="3262313"/>
            <a:ext cx="6581775" cy="639762"/>
          </a:xfrm>
        </p:spPr>
        <p:txBody>
          <a:bodyPr/>
          <a:lstStyle>
            <a:lvl1pPr marL="0" indent="0">
              <a:buFont typeface="Wingdings" pitchFamily="2" charset="2"/>
              <a:buNone/>
              <a:defRPr sz="1800">
                <a:solidFill>
                  <a:srgbClr val="FFFFFF"/>
                </a:solidFill>
              </a:defRPr>
            </a:lvl1pPr>
          </a:lstStyle>
          <a:p>
            <a:r>
              <a:rPr lang="en-US"/>
              <a:t>Click to edit Master subtitle style</a:t>
            </a:r>
          </a:p>
        </p:txBody>
      </p:sp>
    </p:spTree>
    <p:extLst>
      <p:ext uri="{BB962C8B-B14F-4D97-AF65-F5344CB8AC3E}">
        <p14:creationId xmlns:p14="http://schemas.microsoft.com/office/powerpoint/2010/main" val="2200163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3582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83385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9275"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52550"/>
            <a:ext cx="3948113"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9645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1662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0250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60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2161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3804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02905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382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552450"/>
            <a:ext cx="2011363" cy="5437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9275" y="552450"/>
            <a:ext cx="5883275" cy="5437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9327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ne Life">
    <p:spTree>
      <p:nvGrpSpPr>
        <p:cNvPr id="1" name=""/>
        <p:cNvGrpSpPr/>
        <p:nvPr/>
      </p:nvGrpSpPr>
      <p:grpSpPr>
        <a:xfrm>
          <a:off x="0" y="0"/>
          <a:ext cx="0" cy="0"/>
          <a:chOff x="0" y="0"/>
          <a:chExt cx="0" cy="0"/>
        </a:xfrm>
      </p:grpSpPr>
      <p:sp>
        <p:nvSpPr>
          <p:cNvPr id="2" name="Title 1"/>
          <p:cNvSpPr>
            <a:spLocks noGrp="1"/>
          </p:cNvSpPr>
          <p:nvPr>
            <p:ph type="title"/>
          </p:nvPr>
        </p:nvSpPr>
        <p:spPr>
          <a:xfrm>
            <a:off x="530227" y="739775"/>
            <a:ext cx="8045450" cy="306388"/>
          </a:xfrm>
          <a:prstGeom prst="rect">
            <a:avLst/>
          </a:prstGeom>
        </p:spPr>
        <p:txBody>
          <a:bodyPr lIns="82048" tIns="41025" rIns="82048" bIns="41025"/>
          <a:lstStyle/>
          <a:p>
            <a:r>
              <a:rPr lang="en-US"/>
              <a:t>Click to edit Master title style</a:t>
            </a:r>
          </a:p>
        </p:txBody>
      </p:sp>
      <p:sp>
        <p:nvSpPr>
          <p:cNvPr id="3" name="Content Placeholder 2"/>
          <p:cNvSpPr>
            <a:spLocks noGrp="1"/>
          </p:cNvSpPr>
          <p:nvPr>
            <p:ph idx="1"/>
          </p:nvPr>
        </p:nvSpPr>
        <p:spPr>
          <a:xfrm>
            <a:off x="549277" y="1603376"/>
            <a:ext cx="8045450" cy="4395974"/>
          </a:xfrm>
          <a:prstGeom prst="rect">
            <a:avLst/>
          </a:prstGeom>
        </p:spPr>
        <p:txBody>
          <a:bodyPr lIns="82048" tIns="41025" rIns="82048" bIns="41025"/>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5"/>
          </p:nvPr>
        </p:nvSpPr>
        <p:spPr>
          <a:xfrm>
            <a:off x="548640" y="1055193"/>
            <a:ext cx="8046720" cy="215444"/>
          </a:xfrm>
          <a:prstGeom prst="rect">
            <a:avLst/>
          </a:prstGeom>
        </p:spPr>
        <p:txBody>
          <a:bodyPr lIns="82048" tIns="41025" rIns="82048" bIns="41025"/>
          <a:lstStyle>
            <a:lvl1pPr marL="0" indent="0" algn="l">
              <a:buNone/>
              <a:defRPr sz="1400">
                <a:solidFill>
                  <a:srgbClr val="0087BC"/>
                </a:solidFill>
                <a:latin typeface="Century Gothic" pitchFamily="34" charset="0"/>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CA"/>
              <a:t>Click to edit Master subtitle style</a:t>
            </a:r>
            <a:endParaRPr lang="en-US" dirty="0"/>
          </a:p>
        </p:txBody>
      </p:sp>
      <p:sp>
        <p:nvSpPr>
          <p:cNvPr id="7" name="Text Placeholder 14"/>
          <p:cNvSpPr>
            <a:spLocks noGrp="1"/>
          </p:cNvSpPr>
          <p:nvPr>
            <p:ph type="body" sz="quarter" idx="14"/>
          </p:nvPr>
        </p:nvSpPr>
        <p:spPr>
          <a:xfrm>
            <a:off x="548640" y="6164221"/>
            <a:ext cx="7726680" cy="205970"/>
          </a:xfrm>
          <a:prstGeom prst="rect">
            <a:avLst/>
          </a:prstGeom>
        </p:spPr>
        <p:txBody>
          <a:bodyPr lIns="82048" tIns="41025" rIns="82048" bIns="41025">
            <a:spAutoFit/>
          </a:bodyPr>
          <a:lstStyle>
            <a:lvl1pPr marL="0" indent="0">
              <a:buNone/>
              <a:defRPr sz="800"/>
            </a:lvl1pPr>
            <a:lvl2pPr marL="190456" indent="0">
              <a:buNone/>
              <a:defRPr sz="800"/>
            </a:lvl2pPr>
            <a:lvl3pPr marL="361866" indent="0">
              <a:buNone/>
              <a:defRPr sz="800"/>
            </a:lvl3pPr>
            <a:lvl4pPr marL="495184" indent="0">
              <a:buNone/>
              <a:defRPr sz="800"/>
            </a:lvl4pPr>
            <a:lvl5pPr marL="647549" indent="0">
              <a:buNone/>
              <a:defRPr sz="800"/>
            </a:lvl5pPr>
          </a:lstStyle>
          <a:p>
            <a:pPr lvl="0"/>
            <a:r>
              <a:rPr lang="en-CA" dirty="0"/>
              <a:t>Click to edit Master text styles</a:t>
            </a:r>
          </a:p>
        </p:txBody>
      </p:sp>
    </p:spTree>
    <p:extLst>
      <p:ext uri="{BB962C8B-B14F-4D97-AF65-F5344CB8AC3E}">
        <p14:creationId xmlns:p14="http://schemas.microsoft.com/office/powerpoint/2010/main" val="2896822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8"/>
          <p:cNvGrpSpPr>
            <a:grpSpLocks/>
          </p:cNvGrpSpPr>
          <p:nvPr/>
        </p:nvGrpSpPr>
        <p:grpSpPr bwMode="auto">
          <a:xfrm flipH="1">
            <a:off x="8039100" y="0"/>
            <a:ext cx="1104900" cy="1119188"/>
            <a:chOff x="1440543" y="1418168"/>
            <a:chExt cx="769056" cy="769056"/>
          </a:xfrm>
        </p:grpSpPr>
        <p:sp>
          <p:nvSpPr>
            <p:cNvPr id="5" name="Rectangle 4"/>
            <p:cNvSpPr>
              <a:spLocks noChangeArrowheads="1"/>
            </p:cNvSpPr>
            <p:nvPr userDrawn="1"/>
          </p:nvSpPr>
          <p:spPr bwMode="gray">
            <a:xfrm rot="5400000">
              <a:off x="1701804" y="1156907"/>
              <a:ext cx="246534" cy="769056"/>
            </a:xfrm>
            <a:prstGeom prst="rect">
              <a:avLst/>
            </a:prstGeom>
            <a:solidFill>
              <a:srgbClr val="009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sp>
          <p:nvSpPr>
            <p:cNvPr id="6" name="Rectangle 5"/>
            <p:cNvSpPr>
              <a:spLocks noChangeArrowheads="1"/>
            </p:cNvSpPr>
            <p:nvPr userDrawn="1"/>
          </p:nvSpPr>
          <p:spPr bwMode="gray">
            <a:xfrm>
              <a:off x="1440543" y="1418168"/>
              <a:ext cx="246407" cy="769056"/>
            </a:xfrm>
            <a:prstGeom prst="rect">
              <a:avLst/>
            </a:prstGeom>
            <a:solidFill>
              <a:srgbClr val="0095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grpSp>
      <p:pic>
        <p:nvPicPr>
          <p:cNvPr id="7" name="Picture 5" descr="AIG_PRI_pms299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609600" y="685800"/>
            <a:ext cx="13874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6" name="Title Placeholder 22"/>
          <p:cNvSpPr>
            <a:spLocks noGrp="1"/>
          </p:cNvSpPr>
          <p:nvPr>
            <p:ph type="ctrTitle"/>
          </p:nvPr>
        </p:nvSpPr>
        <p:spPr>
          <a:xfrm>
            <a:off x="609600" y="1919288"/>
            <a:ext cx="6581775" cy="1279525"/>
          </a:xfrm>
        </p:spPr>
        <p:txBody>
          <a:bodyPr wrap="square"/>
          <a:lstStyle>
            <a:lvl1pPr>
              <a:defRPr sz="3600">
                <a:solidFill>
                  <a:srgbClr val="0073AE"/>
                </a:solidFill>
              </a:defRPr>
            </a:lvl1pPr>
          </a:lstStyle>
          <a:p>
            <a:r>
              <a:rPr lang="en-US"/>
              <a:t>Click to edit Master title style</a:t>
            </a:r>
          </a:p>
        </p:txBody>
      </p:sp>
      <p:sp>
        <p:nvSpPr>
          <p:cNvPr id="24" name="Text Placeholder 23"/>
          <p:cNvSpPr>
            <a:spLocks noGrp="1"/>
          </p:cNvSpPr>
          <p:nvPr>
            <p:ph type="subTitle" idx="1"/>
          </p:nvPr>
        </p:nvSpPr>
        <p:spPr bwMode="black">
          <a:xfrm>
            <a:off x="609600" y="3262313"/>
            <a:ext cx="6581775" cy="639762"/>
          </a:xfrm>
        </p:spPr>
        <p:txBody>
          <a:bodyPr/>
          <a:lstStyle>
            <a:lvl1pPr marL="0" indent="0">
              <a:buFont typeface="Wingdings" pitchFamily="2" charset="2"/>
              <a:buNone/>
              <a:defRPr sz="1800">
                <a:solidFill>
                  <a:srgbClr val="00A4E4"/>
                </a:solidFill>
              </a:defRPr>
            </a:lvl1pPr>
          </a:lstStyle>
          <a:p>
            <a:r>
              <a:rPr lang="en-US"/>
              <a:t>Click to edit Master subtitle style</a:t>
            </a:r>
          </a:p>
        </p:txBody>
      </p:sp>
    </p:spTree>
    <p:extLst>
      <p:ext uri="{BB962C8B-B14F-4D97-AF65-F5344CB8AC3E}">
        <p14:creationId xmlns:p14="http://schemas.microsoft.com/office/powerpoint/2010/main" val="3508193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9117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42521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9275"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2929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766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601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8418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632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37783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5036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8251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3" y="552450"/>
            <a:ext cx="2011362" cy="5437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9275" y="552450"/>
            <a:ext cx="5881688" cy="5437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61303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8"/>
          <p:cNvGrpSpPr>
            <a:grpSpLocks/>
          </p:cNvGrpSpPr>
          <p:nvPr/>
        </p:nvGrpSpPr>
        <p:grpSpPr bwMode="auto">
          <a:xfrm flipH="1">
            <a:off x="8039100" y="0"/>
            <a:ext cx="1104900" cy="1119188"/>
            <a:chOff x="1440543" y="1418168"/>
            <a:chExt cx="769056" cy="769056"/>
          </a:xfrm>
        </p:grpSpPr>
        <p:sp>
          <p:nvSpPr>
            <p:cNvPr id="5" name="Rectangle 4"/>
            <p:cNvSpPr>
              <a:spLocks noChangeArrowheads="1"/>
            </p:cNvSpPr>
            <p:nvPr userDrawn="1"/>
          </p:nvSpPr>
          <p:spPr bwMode="gray">
            <a:xfrm rot="5400000">
              <a:off x="1701804" y="1156907"/>
              <a:ext cx="246534" cy="769056"/>
            </a:xfrm>
            <a:prstGeom prst="rect">
              <a:avLst/>
            </a:prstGeom>
            <a:solidFill>
              <a:srgbClr val="009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6827" eaLnBrk="1" hangingPunct="1">
                <a:defRPr/>
              </a:pPr>
              <a:endParaRPr lang="en-US" altLang="en-US">
                <a:solidFill>
                  <a:srgbClr val="00A4E4"/>
                </a:solidFill>
              </a:endParaRPr>
            </a:p>
          </p:txBody>
        </p:sp>
        <p:sp>
          <p:nvSpPr>
            <p:cNvPr id="6" name="Rectangle 5"/>
            <p:cNvSpPr>
              <a:spLocks noChangeArrowheads="1"/>
            </p:cNvSpPr>
            <p:nvPr userDrawn="1"/>
          </p:nvSpPr>
          <p:spPr bwMode="gray">
            <a:xfrm>
              <a:off x="1440543" y="1418168"/>
              <a:ext cx="246407" cy="769056"/>
            </a:xfrm>
            <a:prstGeom prst="rect">
              <a:avLst/>
            </a:prstGeom>
            <a:solidFill>
              <a:srgbClr val="0095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6827" eaLnBrk="1" hangingPunct="1">
                <a:defRPr/>
              </a:pPr>
              <a:endParaRPr lang="en-US" altLang="en-US">
                <a:solidFill>
                  <a:srgbClr val="00A4E4"/>
                </a:solidFill>
              </a:endParaRPr>
            </a:p>
          </p:txBody>
        </p:sp>
      </p:grpSp>
      <p:pic>
        <p:nvPicPr>
          <p:cNvPr id="7" name="Picture 5" descr="AIG_PRI_pms299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609600" y="685800"/>
            <a:ext cx="13874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6" name="Title Placeholder 22"/>
          <p:cNvSpPr>
            <a:spLocks noGrp="1"/>
          </p:cNvSpPr>
          <p:nvPr>
            <p:ph type="ctrTitle"/>
          </p:nvPr>
        </p:nvSpPr>
        <p:spPr>
          <a:xfrm>
            <a:off x="609607" y="1919290"/>
            <a:ext cx="6581775" cy="1279525"/>
          </a:xfrm>
        </p:spPr>
        <p:txBody>
          <a:bodyPr wrap="square"/>
          <a:lstStyle>
            <a:lvl1pPr>
              <a:defRPr sz="3600">
                <a:solidFill>
                  <a:srgbClr val="0073AE"/>
                </a:solidFill>
              </a:defRPr>
            </a:lvl1pPr>
          </a:lstStyle>
          <a:p>
            <a:r>
              <a:rPr lang="en-US"/>
              <a:t>Click to edit Master title style</a:t>
            </a:r>
          </a:p>
        </p:txBody>
      </p:sp>
      <p:sp>
        <p:nvSpPr>
          <p:cNvPr id="24" name="Text Placeholder 23"/>
          <p:cNvSpPr>
            <a:spLocks noGrp="1"/>
          </p:cNvSpPr>
          <p:nvPr>
            <p:ph type="subTitle" idx="1"/>
          </p:nvPr>
        </p:nvSpPr>
        <p:spPr bwMode="black">
          <a:xfrm>
            <a:off x="609607" y="3262313"/>
            <a:ext cx="6581775" cy="639762"/>
          </a:xfrm>
        </p:spPr>
        <p:txBody>
          <a:bodyPr/>
          <a:lstStyle>
            <a:lvl1pPr marL="0" indent="0">
              <a:buFont typeface="Wingdings" pitchFamily="2" charset="2"/>
              <a:buNone/>
              <a:defRPr sz="1800">
                <a:solidFill>
                  <a:srgbClr val="00A4E4"/>
                </a:solidFill>
              </a:defRPr>
            </a:lvl1pPr>
          </a:lstStyle>
          <a:p>
            <a:r>
              <a:rPr lang="en-US"/>
              <a:t>Click to edit Master subtitle style</a:t>
            </a:r>
          </a:p>
        </p:txBody>
      </p:sp>
    </p:spTree>
    <p:extLst>
      <p:ext uri="{BB962C8B-B14F-4D97-AF65-F5344CB8AC3E}">
        <p14:creationId xmlns:p14="http://schemas.microsoft.com/office/powerpoint/2010/main" val="26334584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5552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27" indent="0">
              <a:buNone/>
              <a:defRPr sz="1800"/>
            </a:lvl2pPr>
            <a:lvl3pPr marL="913651" indent="0">
              <a:buNone/>
              <a:defRPr sz="1600"/>
            </a:lvl3pPr>
            <a:lvl4pPr marL="1370479" indent="0">
              <a:buNone/>
              <a:defRPr sz="1400"/>
            </a:lvl4pPr>
            <a:lvl5pPr marL="1827303" indent="0">
              <a:buNone/>
              <a:defRPr sz="1400"/>
            </a:lvl5pPr>
            <a:lvl6pPr marL="2284131" indent="0">
              <a:buNone/>
              <a:defRPr sz="1400"/>
            </a:lvl6pPr>
            <a:lvl7pPr marL="2740955" indent="0">
              <a:buNone/>
              <a:defRPr sz="1400"/>
            </a:lvl7pPr>
            <a:lvl8pPr marL="3197782" indent="0">
              <a:buNone/>
              <a:defRPr sz="1400"/>
            </a:lvl8pPr>
            <a:lvl9pPr marL="3654606" indent="0">
              <a:buNone/>
              <a:defRPr sz="1400"/>
            </a:lvl9pPr>
          </a:lstStyle>
          <a:p>
            <a:pPr lvl="0"/>
            <a:r>
              <a:rPr lang="en-US"/>
              <a:t>Click to edit Master text styles</a:t>
            </a:r>
          </a:p>
        </p:txBody>
      </p:sp>
    </p:spTree>
    <p:extLst>
      <p:ext uri="{BB962C8B-B14F-4D97-AF65-F5344CB8AC3E}">
        <p14:creationId xmlns:p14="http://schemas.microsoft.com/office/powerpoint/2010/main" val="3304806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9278"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034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9275"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52550"/>
            <a:ext cx="3948113"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427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27" indent="0">
              <a:buNone/>
              <a:defRPr sz="2000" b="1"/>
            </a:lvl2pPr>
            <a:lvl3pPr marL="913651" indent="0">
              <a:buNone/>
              <a:defRPr sz="1800" b="1"/>
            </a:lvl3pPr>
            <a:lvl4pPr marL="1370479" indent="0">
              <a:buNone/>
              <a:defRPr sz="1600" b="1"/>
            </a:lvl4pPr>
            <a:lvl5pPr marL="1827303" indent="0">
              <a:buNone/>
              <a:defRPr sz="1600" b="1"/>
            </a:lvl5pPr>
            <a:lvl6pPr marL="2284131" indent="0">
              <a:buNone/>
              <a:defRPr sz="1600" b="1"/>
            </a:lvl6pPr>
            <a:lvl7pPr marL="2740955" indent="0">
              <a:buNone/>
              <a:defRPr sz="1600" b="1"/>
            </a:lvl7pPr>
            <a:lvl8pPr marL="3197782" indent="0">
              <a:buNone/>
              <a:defRPr sz="1600" b="1"/>
            </a:lvl8pPr>
            <a:lvl9pPr marL="365460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6827" indent="0">
              <a:buNone/>
              <a:defRPr sz="2000" b="1"/>
            </a:lvl2pPr>
            <a:lvl3pPr marL="913651" indent="0">
              <a:buNone/>
              <a:defRPr sz="1800" b="1"/>
            </a:lvl3pPr>
            <a:lvl4pPr marL="1370479" indent="0">
              <a:buNone/>
              <a:defRPr sz="1600" b="1"/>
            </a:lvl4pPr>
            <a:lvl5pPr marL="1827303" indent="0">
              <a:buNone/>
              <a:defRPr sz="1600" b="1"/>
            </a:lvl5pPr>
            <a:lvl6pPr marL="2284131" indent="0">
              <a:buNone/>
              <a:defRPr sz="1600" b="1"/>
            </a:lvl6pPr>
            <a:lvl7pPr marL="2740955" indent="0">
              <a:buNone/>
              <a:defRPr sz="1600" b="1"/>
            </a:lvl7pPr>
            <a:lvl8pPr marL="3197782" indent="0">
              <a:buNone/>
              <a:defRPr sz="1600" b="1"/>
            </a:lvl8pPr>
            <a:lvl9pPr marL="365460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717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0069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794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27" indent="0">
              <a:buNone/>
              <a:defRPr sz="1200"/>
            </a:lvl2pPr>
            <a:lvl3pPr marL="913651" indent="0">
              <a:buNone/>
              <a:defRPr sz="1000"/>
            </a:lvl3pPr>
            <a:lvl4pPr marL="1370479" indent="0">
              <a:buNone/>
              <a:defRPr sz="900"/>
            </a:lvl4pPr>
            <a:lvl5pPr marL="1827303" indent="0">
              <a:buNone/>
              <a:defRPr sz="900"/>
            </a:lvl5pPr>
            <a:lvl6pPr marL="2284131" indent="0">
              <a:buNone/>
              <a:defRPr sz="900"/>
            </a:lvl6pPr>
            <a:lvl7pPr marL="2740955" indent="0">
              <a:buNone/>
              <a:defRPr sz="900"/>
            </a:lvl7pPr>
            <a:lvl8pPr marL="3197782" indent="0">
              <a:buNone/>
              <a:defRPr sz="900"/>
            </a:lvl8pPr>
            <a:lvl9pPr marL="3654606" indent="0">
              <a:buNone/>
              <a:defRPr sz="900"/>
            </a:lvl9pPr>
          </a:lstStyle>
          <a:p>
            <a:pPr lvl="0"/>
            <a:r>
              <a:rPr lang="en-US"/>
              <a:t>Click to edit Master text styles</a:t>
            </a:r>
          </a:p>
        </p:txBody>
      </p:sp>
    </p:spTree>
    <p:extLst>
      <p:ext uri="{BB962C8B-B14F-4D97-AF65-F5344CB8AC3E}">
        <p14:creationId xmlns:p14="http://schemas.microsoft.com/office/powerpoint/2010/main" val="998135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27" indent="0">
              <a:buNone/>
              <a:defRPr sz="2800"/>
            </a:lvl2pPr>
            <a:lvl3pPr marL="913651" indent="0">
              <a:buNone/>
              <a:defRPr sz="2400"/>
            </a:lvl3pPr>
            <a:lvl4pPr marL="1370479" indent="0">
              <a:buNone/>
              <a:defRPr sz="2000"/>
            </a:lvl4pPr>
            <a:lvl5pPr marL="1827303" indent="0">
              <a:buNone/>
              <a:defRPr sz="2000"/>
            </a:lvl5pPr>
            <a:lvl6pPr marL="2284131" indent="0">
              <a:buNone/>
              <a:defRPr sz="2000"/>
            </a:lvl6pPr>
            <a:lvl7pPr marL="2740955" indent="0">
              <a:buNone/>
              <a:defRPr sz="2000"/>
            </a:lvl7pPr>
            <a:lvl8pPr marL="3197782" indent="0">
              <a:buNone/>
              <a:defRPr sz="2000"/>
            </a:lvl8pPr>
            <a:lvl9pPr marL="365460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7" indent="0">
              <a:buNone/>
              <a:defRPr sz="1200"/>
            </a:lvl2pPr>
            <a:lvl3pPr marL="913651" indent="0">
              <a:buNone/>
              <a:defRPr sz="1000"/>
            </a:lvl3pPr>
            <a:lvl4pPr marL="1370479" indent="0">
              <a:buNone/>
              <a:defRPr sz="900"/>
            </a:lvl4pPr>
            <a:lvl5pPr marL="1827303" indent="0">
              <a:buNone/>
              <a:defRPr sz="900"/>
            </a:lvl5pPr>
            <a:lvl6pPr marL="2284131" indent="0">
              <a:buNone/>
              <a:defRPr sz="900"/>
            </a:lvl6pPr>
            <a:lvl7pPr marL="2740955" indent="0">
              <a:buNone/>
              <a:defRPr sz="900"/>
            </a:lvl7pPr>
            <a:lvl8pPr marL="3197782" indent="0">
              <a:buNone/>
              <a:defRPr sz="900"/>
            </a:lvl8pPr>
            <a:lvl9pPr marL="3654606" indent="0">
              <a:buNone/>
              <a:defRPr sz="900"/>
            </a:lvl9pPr>
          </a:lstStyle>
          <a:p>
            <a:pPr lvl="0"/>
            <a:r>
              <a:rPr lang="en-US"/>
              <a:t>Click to edit Master text styles</a:t>
            </a:r>
          </a:p>
        </p:txBody>
      </p:sp>
    </p:spTree>
    <p:extLst>
      <p:ext uri="{BB962C8B-B14F-4D97-AF65-F5344CB8AC3E}">
        <p14:creationId xmlns:p14="http://schemas.microsoft.com/office/powerpoint/2010/main" val="2022424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77851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3" y="552450"/>
            <a:ext cx="2011362" cy="5437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9275" y="552450"/>
            <a:ext cx="5881688" cy="5437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6618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808080"/>
        </a:solidFill>
        <a:effectLst/>
      </p:bgPr>
    </p:bg>
    <p:spTree>
      <p:nvGrpSpPr>
        <p:cNvPr id="1" name=""/>
        <p:cNvGrpSpPr/>
        <p:nvPr/>
      </p:nvGrpSpPr>
      <p:grpSpPr>
        <a:xfrm>
          <a:off x="0" y="0"/>
          <a:ext cx="0" cy="0"/>
          <a:chOff x="0" y="0"/>
          <a:chExt cx="0" cy="0"/>
        </a:xfrm>
      </p:grpSpPr>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46088" y="6230938"/>
            <a:ext cx="673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p:cNvGrpSpPr>
            <a:grpSpLocks/>
          </p:cNvGrpSpPr>
          <p:nvPr/>
        </p:nvGrpSpPr>
        <p:grpSpPr bwMode="auto">
          <a:xfrm flipH="1">
            <a:off x="8039100" y="0"/>
            <a:ext cx="1104900" cy="1119188"/>
            <a:chOff x="1440543" y="1418168"/>
            <a:chExt cx="769056" cy="769056"/>
          </a:xfrm>
        </p:grpSpPr>
        <p:sp>
          <p:nvSpPr>
            <p:cNvPr id="6" name="Rectangle 5"/>
            <p:cNvSpPr>
              <a:spLocks noChangeArrowheads="1"/>
            </p:cNvSpPr>
            <p:nvPr userDrawn="1"/>
          </p:nvSpPr>
          <p:spPr bwMode="gray">
            <a:xfrm rot="5400000">
              <a:off x="1701804" y="1156907"/>
              <a:ext cx="246534" cy="769056"/>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defTabSz="456241" eaLnBrk="1" hangingPunct="1">
                <a:defRPr/>
              </a:pPr>
              <a:endParaRPr lang="en-US" altLang="en-US" sz="1600">
                <a:solidFill>
                  <a:srgbClr val="00A4E4"/>
                </a:solidFill>
              </a:endParaRPr>
            </a:p>
          </p:txBody>
        </p:sp>
        <p:sp>
          <p:nvSpPr>
            <p:cNvPr id="7" name="Rectangle 6"/>
            <p:cNvSpPr>
              <a:spLocks noChangeArrowheads="1"/>
            </p:cNvSpPr>
            <p:nvPr userDrawn="1"/>
          </p:nvSpPr>
          <p:spPr bwMode="gray">
            <a:xfrm>
              <a:off x="1440543" y="1418168"/>
              <a:ext cx="246407" cy="769056"/>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defTabSz="456241" eaLnBrk="1" hangingPunct="1">
                <a:defRPr/>
              </a:pPr>
              <a:endParaRPr lang="en-US" altLang="en-US" sz="1600">
                <a:solidFill>
                  <a:srgbClr val="00A4E4"/>
                </a:solidFill>
              </a:endParaRPr>
            </a:p>
          </p:txBody>
        </p:sp>
      </p:grpSp>
      <p:sp>
        <p:nvSpPr>
          <p:cNvPr id="70658" name="Title Placeholder 22"/>
          <p:cNvSpPr>
            <a:spLocks noGrp="1"/>
          </p:cNvSpPr>
          <p:nvPr>
            <p:ph type="ctrTitle"/>
          </p:nvPr>
        </p:nvSpPr>
        <p:spPr bwMode="gray">
          <a:xfrm>
            <a:off x="615968" y="1911350"/>
            <a:ext cx="6581775" cy="1279525"/>
          </a:xfrm>
        </p:spPr>
        <p:txBody>
          <a:bodyPr wrap="square"/>
          <a:lstStyle>
            <a:lvl1pPr>
              <a:defRPr sz="3600">
                <a:solidFill>
                  <a:srgbClr val="FFFFFF"/>
                </a:solidFill>
              </a:defRPr>
            </a:lvl1pPr>
          </a:lstStyle>
          <a:p>
            <a:r>
              <a:rPr lang="en-US"/>
              <a:t>Click to edit Master title style</a:t>
            </a:r>
          </a:p>
        </p:txBody>
      </p:sp>
      <p:sp>
        <p:nvSpPr>
          <p:cNvPr id="24" name="Text Placeholder 23"/>
          <p:cNvSpPr>
            <a:spLocks noGrp="1"/>
          </p:cNvSpPr>
          <p:nvPr>
            <p:ph type="subTitle" idx="1"/>
          </p:nvPr>
        </p:nvSpPr>
        <p:spPr>
          <a:xfrm>
            <a:off x="615968" y="3262313"/>
            <a:ext cx="6581775" cy="639762"/>
          </a:xfrm>
        </p:spPr>
        <p:txBody>
          <a:bodyPr/>
          <a:lstStyle>
            <a:lvl1pPr marL="0" indent="0">
              <a:buFont typeface="Wingdings" pitchFamily="2" charset="2"/>
              <a:buNone/>
              <a:defRPr sz="1800">
                <a:solidFill>
                  <a:srgbClr val="FFFFFF"/>
                </a:solidFill>
              </a:defRPr>
            </a:lvl1pPr>
          </a:lstStyle>
          <a:p>
            <a:r>
              <a:rPr lang="en-US"/>
              <a:t>Click to edit Master subtitle style</a:t>
            </a:r>
          </a:p>
        </p:txBody>
      </p:sp>
    </p:spTree>
    <p:extLst>
      <p:ext uri="{BB962C8B-B14F-4D97-AF65-F5344CB8AC3E}">
        <p14:creationId xmlns:p14="http://schemas.microsoft.com/office/powerpoint/2010/main" val="20047458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69303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241" indent="0">
              <a:buNone/>
              <a:defRPr sz="1800"/>
            </a:lvl2pPr>
            <a:lvl3pPr marL="912476" indent="0">
              <a:buNone/>
              <a:defRPr sz="1600"/>
            </a:lvl3pPr>
            <a:lvl4pPr marL="1368717" indent="0">
              <a:buNone/>
              <a:defRPr sz="1400"/>
            </a:lvl4pPr>
            <a:lvl5pPr marL="1824954" indent="0">
              <a:buNone/>
              <a:defRPr sz="1400"/>
            </a:lvl5pPr>
            <a:lvl6pPr marL="2281194" indent="0">
              <a:buNone/>
              <a:defRPr sz="1400"/>
            </a:lvl6pPr>
            <a:lvl7pPr marL="2737431" indent="0">
              <a:buNone/>
              <a:defRPr sz="1400"/>
            </a:lvl7pPr>
            <a:lvl8pPr marL="3193672" indent="0">
              <a:buNone/>
              <a:defRPr sz="1400"/>
            </a:lvl8pPr>
            <a:lvl9pPr marL="3649908" indent="0">
              <a:buNone/>
              <a:defRPr sz="1400"/>
            </a:lvl9pPr>
          </a:lstStyle>
          <a:p>
            <a:pPr lvl="0"/>
            <a:r>
              <a:rPr lang="en-US"/>
              <a:t>Click to edit Master text styles</a:t>
            </a:r>
          </a:p>
        </p:txBody>
      </p:sp>
    </p:spTree>
    <p:extLst>
      <p:ext uri="{BB962C8B-B14F-4D97-AF65-F5344CB8AC3E}">
        <p14:creationId xmlns:p14="http://schemas.microsoft.com/office/powerpoint/2010/main" val="163720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6756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9278"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4" y="1352550"/>
            <a:ext cx="3948113"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083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241" indent="0">
              <a:buNone/>
              <a:defRPr sz="2000" b="1"/>
            </a:lvl2pPr>
            <a:lvl3pPr marL="912476" indent="0">
              <a:buNone/>
              <a:defRPr sz="1800" b="1"/>
            </a:lvl3pPr>
            <a:lvl4pPr marL="1368717" indent="0">
              <a:buNone/>
              <a:defRPr sz="1600" b="1"/>
            </a:lvl4pPr>
            <a:lvl5pPr marL="1824954" indent="0">
              <a:buNone/>
              <a:defRPr sz="1600" b="1"/>
            </a:lvl5pPr>
            <a:lvl6pPr marL="2281194" indent="0">
              <a:buNone/>
              <a:defRPr sz="1600" b="1"/>
            </a:lvl6pPr>
            <a:lvl7pPr marL="2737431" indent="0">
              <a:buNone/>
              <a:defRPr sz="1600" b="1"/>
            </a:lvl7pPr>
            <a:lvl8pPr marL="3193672" indent="0">
              <a:buNone/>
              <a:defRPr sz="1600" b="1"/>
            </a:lvl8pPr>
            <a:lvl9pPr marL="364990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3" y="1535113"/>
            <a:ext cx="4041775" cy="639762"/>
          </a:xfrm>
        </p:spPr>
        <p:txBody>
          <a:bodyPr anchor="b"/>
          <a:lstStyle>
            <a:lvl1pPr marL="0" indent="0">
              <a:buNone/>
              <a:defRPr sz="2400" b="1"/>
            </a:lvl1pPr>
            <a:lvl2pPr marL="456241" indent="0">
              <a:buNone/>
              <a:defRPr sz="2000" b="1"/>
            </a:lvl2pPr>
            <a:lvl3pPr marL="912476" indent="0">
              <a:buNone/>
              <a:defRPr sz="1800" b="1"/>
            </a:lvl3pPr>
            <a:lvl4pPr marL="1368717" indent="0">
              <a:buNone/>
              <a:defRPr sz="1600" b="1"/>
            </a:lvl4pPr>
            <a:lvl5pPr marL="1824954" indent="0">
              <a:buNone/>
              <a:defRPr sz="1600" b="1"/>
            </a:lvl5pPr>
            <a:lvl6pPr marL="2281194" indent="0">
              <a:buNone/>
              <a:defRPr sz="1600" b="1"/>
            </a:lvl6pPr>
            <a:lvl7pPr marL="2737431" indent="0">
              <a:buNone/>
              <a:defRPr sz="1600" b="1"/>
            </a:lvl7pPr>
            <a:lvl8pPr marL="3193672" indent="0">
              <a:buNone/>
              <a:defRPr sz="1600" b="1"/>
            </a:lvl8pPr>
            <a:lvl9pPr marL="364990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457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11708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354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241" indent="0">
              <a:buNone/>
              <a:defRPr sz="1200"/>
            </a:lvl2pPr>
            <a:lvl3pPr marL="912476" indent="0">
              <a:buNone/>
              <a:defRPr sz="1000"/>
            </a:lvl3pPr>
            <a:lvl4pPr marL="1368717" indent="0">
              <a:buNone/>
              <a:defRPr sz="900"/>
            </a:lvl4pPr>
            <a:lvl5pPr marL="1824954" indent="0">
              <a:buNone/>
              <a:defRPr sz="900"/>
            </a:lvl5pPr>
            <a:lvl6pPr marL="2281194" indent="0">
              <a:buNone/>
              <a:defRPr sz="900"/>
            </a:lvl6pPr>
            <a:lvl7pPr marL="2737431" indent="0">
              <a:buNone/>
              <a:defRPr sz="900"/>
            </a:lvl7pPr>
            <a:lvl8pPr marL="3193672" indent="0">
              <a:buNone/>
              <a:defRPr sz="900"/>
            </a:lvl8pPr>
            <a:lvl9pPr marL="3649908" indent="0">
              <a:buNone/>
              <a:defRPr sz="900"/>
            </a:lvl9pPr>
          </a:lstStyle>
          <a:p>
            <a:pPr lvl="0"/>
            <a:r>
              <a:rPr lang="en-US"/>
              <a:t>Click to edit Master text styles</a:t>
            </a:r>
          </a:p>
        </p:txBody>
      </p:sp>
    </p:spTree>
    <p:extLst>
      <p:ext uri="{BB962C8B-B14F-4D97-AF65-F5344CB8AC3E}">
        <p14:creationId xmlns:p14="http://schemas.microsoft.com/office/powerpoint/2010/main" val="8515784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241" indent="0">
              <a:buNone/>
              <a:defRPr sz="2800"/>
            </a:lvl2pPr>
            <a:lvl3pPr marL="912476" indent="0">
              <a:buNone/>
              <a:defRPr sz="2400"/>
            </a:lvl3pPr>
            <a:lvl4pPr marL="1368717" indent="0">
              <a:buNone/>
              <a:defRPr sz="2000"/>
            </a:lvl4pPr>
            <a:lvl5pPr marL="1824954" indent="0">
              <a:buNone/>
              <a:defRPr sz="2000"/>
            </a:lvl5pPr>
            <a:lvl6pPr marL="2281194" indent="0">
              <a:buNone/>
              <a:defRPr sz="2000"/>
            </a:lvl6pPr>
            <a:lvl7pPr marL="2737431" indent="0">
              <a:buNone/>
              <a:defRPr sz="2000"/>
            </a:lvl7pPr>
            <a:lvl8pPr marL="3193672" indent="0">
              <a:buNone/>
              <a:defRPr sz="2000"/>
            </a:lvl8pPr>
            <a:lvl9pPr marL="364990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241" indent="0">
              <a:buNone/>
              <a:defRPr sz="1200"/>
            </a:lvl2pPr>
            <a:lvl3pPr marL="912476" indent="0">
              <a:buNone/>
              <a:defRPr sz="1000"/>
            </a:lvl3pPr>
            <a:lvl4pPr marL="1368717" indent="0">
              <a:buNone/>
              <a:defRPr sz="900"/>
            </a:lvl4pPr>
            <a:lvl5pPr marL="1824954" indent="0">
              <a:buNone/>
              <a:defRPr sz="900"/>
            </a:lvl5pPr>
            <a:lvl6pPr marL="2281194" indent="0">
              <a:buNone/>
              <a:defRPr sz="900"/>
            </a:lvl6pPr>
            <a:lvl7pPr marL="2737431" indent="0">
              <a:buNone/>
              <a:defRPr sz="900"/>
            </a:lvl7pPr>
            <a:lvl8pPr marL="3193672" indent="0">
              <a:buNone/>
              <a:defRPr sz="900"/>
            </a:lvl8pPr>
            <a:lvl9pPr marL="3649908" indent="0">
              <a:buNone/>
              <a:defRPr sz="900"/>
            </a:lvl9pPr>
          </a:lstStyle>
          <a:p>
            <a:pPr lvl="0"/>
            <a:r>
              <a:rPr lang="en-US"/>
              <a:t>Click to edit Master text styles</a:t>
            </a:r>
          </a:p>
        </p:txBody>
      </p:sp>
    </p:spTree>
    <p:extLst>
      <p:ext uri="{BB962C8B-B14F-4D97-AF65-F5344CB8AC3E}">
        <p14:creationId xmlns:p14="http://schemas.microsoft.com/office/powerpoint/2010/main" val="3173791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6663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68" y="552450"/>
            <a:ext cx="2011363" cy="5437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9293" y="552450"/>
            <a:ext cx="5883275" cy="5437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0262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808080"/>
        </a:solidFill>
        <a:effectLst/>
      </p:bgPr>
    </p:bg>
    <p:spTree>
      <p:nvGrpSpPr>
        <p:cNvPr id="1" name=""/>
        <p:cNvGrpSpPr/>
        <p:nvPr/>
      </p:nvGrpSpPr>
      <p:grpSpPr>
        <a:xfrm>
          <a:off x="0" y="0"/>
          <a:ext cx="0" cy="0"/>
          <a:chOff x="0" y="0"/>
          <a:chExt cx="0" cy="0"/>
        </a:xfrm>
      </p:grpSpPr>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46088" y="6230938"/>
            <a:ext cx="673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p:cNvGrpSpPr>
            <a:grpSpLocks/>
          </p:cNvGrpSpPr>
          <p:nvPr/>
        </p:nvGrpSpPr>
        <p:grpSpPr bwMode="auto">
          <a:xfrm flipH="1">
            <a:off x="8039100" y="0"/>
            <a:ext cx="1104900" cy="1119188"/>
            <a:chOff x="1440543" y="1418168"/>
            <a:chExt cx="769056" cy="769056"/>
          </a:xfrm>
        </p:grpSpPr>
        <p:sp>
          <p:nvSpPr>
            <p:cNvPr id="6" name="Rectangle 5"/>
            <p:cNvSpPr>
              <a:spLocks noChangeArrowheads="1"/>
            </p:cNvSpPr>
            <p:nvPr userDrawn="1"/>
          </p:nvSpPr>
          <p:spPr bwMode="gray">
            <a:xfrm rot="5400000">
              <a:off x="1701804" y="1156907"/>
              <a:ext cx="246534" cy="769056"/>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6827" eaLnBrk="1" hangingPunct="1">
                <a:defRPr/>
              </a:pPr>
              <a:endParaRPr lang="en-US" altLang="en-US">
                <a:solidFill>
                  <a:srgbClr val="00A4E4"/>
                </a:solidFill>
              </a:endParaRPr>
            </a:p>
          </p:txBody>
        </p:sp>
        <p:sp>
          <p:nvSpPr>
            <p:cNvPr id="7" name="Rectangle 6"/>
            <p:cNvSpPr>
              <a:spLocks noChangeArrowheads="1"/>
            </p:cNvSpPr>
            <p:nvPr userDrawn="1"/>
          </p:nvSpPr>
          <p:spPr bwMode="gray">
            <a:xfrm>
              <a:off x="1440543" y="1418168"/>
              <a:ext cx="246407" cy="769056"/>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6827" eaLnBrk="1" hangingPunct="1">
                <a:defRPr/>
              </a:pPr>
              <a:endParaRPr lang="en-US" altLang="en-US">
                <a:solidFill>
                  <a:srgbClr val="00A4E4"/>
                </a:solidFill>
              </a:endParaRPr>
            </a:p>
          </p:txBody>
        </p:sp>
      </p:grpSp>
      <p:sp>
        <p:nvSpPr>
          <p:cNvPr id="70658" name="Title Placeholder 22"/>
          <p:cNvSpPr>
            <a:spLocks noGrp="1"/>
          </p:cNvSpPr>
          <p:nvPr>
            <p:ph type="ctrTitle"/>
          </p:nvPr>
        </p:nvSpPr>
        <p:spPr bwMode="gray">
          <a:xfrm>
            <a:off x="615957" y="1911350"/>
            <a:ext cx="6581775" cy="1279525"/>
          </a:xfrm>
        </p:spPr>
        <p:txBody>
          <a:bodyPr wrap="square"/>
          <a:lstStyle>
            <a:lvl1pPr>
              <a:defRPr sz="3600">
                <a:solidFill>
                  <a:srgbClr val="FFFFFF"/>
                </a:solidFill>
              </a:defRPr>
            </a:lvl1pPr>
          </a:lstStyle>
          <a:p>
            <a:r>
              <a:rPr lang="en-US"/>
              <a:t>Click to edit Master title style</a:t>
            </a:r>
          </a:p>
        </p:txBody>
      </p:sp>
      <p:sp>
        <p:nvSpPr>
          <p:cNvPr id="24" name="Text Placeholder 23"/>
          <p:cNvSpPr>
            <a:spLocks noGrp="1"/>
          </p:cNvSpPr>
          <p:nvPr>
            <p:ph type="subTitle" idx="1"/>
          </p:nvPr>
        </p:nvSpPr>
        <p:spPr>
          <a:xfrm>
            <a:off x="615957" y="3262313"/>
            <a:ext cx="6581775" cy="639762"/>
          </a:xfrm>
        </p:spPr>
        <p:txBody>
          <a:bodyPr/>
          <a:lstStyle>
            <a:lvl1pPr marL="0" indent="0">
              <a:buFont typeface="Wingdings" pitchFamily="2" charset="2"/>
              <a:buNone/>
              <a:defRPr sz="1800">
                <a:solidFill>
                  <a:srgbClr val="FFFFFF"/>
                </a:solidFill>
              </a:defRPr>
            </a:lvl1pPr>
          </a:lstStyle>
          <a:p>
            <a:r>
              <a:rPr lang="en-US"/>
              <a:t>Click to edit Master subtitle style</a:t>
            </a:r>
          </a:p>
        </p:txBody>
      </p:sp>
    </p:spTree>
    <p:extLst>
      <p:ext uri="{BB962C8B-B14F-4D97-AF65-F5344CB8AC3E}">
        <p14:creationId xmlns:p14="http://schemas.microsoft.com/office/powerpoint/2010/main" val="34708715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373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82824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27" indent="0">
              <a:buNone/>
              <a:defRPr sz="1800"/>
            </a:lvl2pPr>
            <a:lvl3pPr marL="913651" indent="0">
              <a:buNone/>
              <a:defRPr sz="1600"/>
            </a:lvl3pPr>
            <a:lvl4pPr marL="1370479" indent="0">
              <a:buNone/>
              <a:defRPr sz="1400"/>
            </a:lvl4pPr>
            <a:lvl5pPr marL="1827303" indent="0">
              <a:buNone/>
              <a:defRPr sz="1400"/>
            </a:lvl5pPr>
            <a:lvl6pPr marL="2284131" indent="0">
              <a:buNone/>
              <a:defRPr sz="1400"/>
            </a:lvl6pPr>
            <a:lvl7pPr marL="2740955" indent="0">
              <a:buNone/>
              <a:defRPr sz="1400"/>
            </a:lvl7pPr>
            <a:lvl8pPr marL="3197782" indent="0">
              <a:buNone/>
              <a:defRPr sz="1400"/>
            </a:lvl8pPr>
            <a:lvl9pPr marL="3654606" indent="0">
              <a:buNone/>
              <a:defRPr sz="1400"/>
            </a:lvl9pPr>
          </a:lstStyle>
          <a:p>
            <a:pPr lvl="0"/>
            <a:r>
              <a:rPr lang="en-US"/>
              <a:t>Click to edit Master text styles</a:t>
            </a:r>
          </a:p>
        </p:txBody>
      </p:sp>
    </p:spTree>
    <p:extLst>
      <p:ext uri="{BB962C8B-B14F-4D97-AF65-F5344CB8AC3E}">
        <p14:creationId xmlns:p14="http://schemas.microsoft.com/office/powerpoint/2010/main" val="25832268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9278"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4" y="1352550"/>
            <a:ext cx="3948113"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6681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27" indent="0">
              <a:buNone/>
              <a:defRPr sz="2000" b="1"/>
            </a:lvl2pPr>
            <a:lvl3pPr marL="913651" indent="0">
              <a:buNone/>
              <a:defRPr sz="1800" b="1"/>
            </a:lvl3pPr>
            <a:lvl4pPr marL="1370479" indent="0">
              <a:buNone/>
              <a:defRPr sz="1600" b="1"/>
            </a:lvl4pPr>
            <a:lvl5pPr marL="1827303" indent="0">
              <a:buNone/>
              <a:defRPr sz="1600" b="1"/>
            </a:lvl5pPr>
            <a:lvl6pPr marL="2284131" indent="0">
              <a:buNone/>
              <a:defRPr sz="1600" b="1"/>
            </a:lvl6pPr>
            <a:lvl7pPr marL="2740955" indent="0">
              <a:buNone/>
              <a:defRPr sz="1600" b="1"/>
            </a:lvl7pPr>
            <a:lvl8pPr marL="3197782" indent="0">
              <a:buNone/>
              <a:defRPr sz="1600" b="1"/>
            </a:lvl8pPr>
            <a:lvl9pPr marL="365460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6827" indent="0">
              <a:buNone/>
              <a:defRPr sz="2000" b="1"/>
            </a:lvl2pPr>
            <a:lvl3pPr marL="913651" indent="0">
              <a:buNone/>
              <a:defRPr sz="1800" b="1"/>
            </a:lvl3pPr>
            <a:lvl4pPr marL="1370479" indent="0">
              <a:buNone/>
              <a:defRPr sz="1600" b="1"/>
            </a:lvl4pPr>
            <a:lvl5pPr marL="1827303" indent="0">
              <a:buNone/>
              <a:defRPr sz="1600" b="1"/>
            </a:lvl5pPr>
            <a:lvl6pPr marL="2284131" indent="0">
              <a:buNone/>
              <a:defRPr sz="1600" b="1"/>
            </a:lvl6pPr>
            <a:lvl7pPr marL="2740955" indent="0">
              <a:buNone/>
              <a:defRPr sz="1600" b="1"/>
            </a:lvl7pPr>
            <a:lvl8pPr marL="3197782" indent="0">
              <a:buNone/>
              <a:defRPr sz="1600" b="1"/>
            </a:lvl8pPr>
            <a:lvl9pPr marL="365460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13830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04877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0434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27" indent="0">
              <a:buNone/>
              <a:defRPr sz="1200"/>
            </a:lvl2pPr>
            <a:lvl3pPr marL="913651" indent="0">
              <a:buNone/>
              <a:defRPr sz="1000"/>
            </a:lvl3pPr>
            <a:lvl4pPr marL="1370479" indent="0">
              <a:buNone/>
              <a:defRPr sz="900"/>
            </a:lvl4pPr>
            <a:lvl5pPr marL="1827303" indent="0">
              <a:buNone/>
              <a:defRPr sz="900"/>
            </a:lvl5pPr>
            <a:lvl6pPr marL="2284131" indent="0">
              <a:buNone/>
              <a:defRPr sz="900"/>
            </a:lvl6pPr>
            <a:lvl7pPr marL="2740955" indent="0">
              <a:buNone/>
              <a:defRPr sz="900"/>
            </a:lvl7pPr>
            <a:lvl8pPr marL="3197782" indent="0">
              <a:buNone/>
              <a:defRPr sz="900"/>
            </a:lvl8pPr>
            <a:lvl9pPr marL="3654606" indent="0">
              <a:buNone/>
              <a:defRPr sz="900"/>
            </a:lvl9pPr>
          </a:lstStyle>
          <a:p>
            <a:pPr lvl="0"/>
            <a:r>
              <a:rPr lang="en-US"/>
              <a:t>Click to edit Master text styles</a:t>
            </a:r>
          </a:p>
        </p:txBody>
      </p:sp>
    </p:spTree>
    <p:extLst>
      <p:ext uri="{BB962C8B-B14F-4D97-AF65-F5344CB8AC3E}">
        <p14:creationId xmlns:p14="http://schemas.microsoft.com/office/powerpoint/2010/main" val="22614814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27" indent="0">
              <a:buNone/>
              <a:defRPr sz="2800"/>
            </a:lvl2pPr>
            <a:lvl3pPr marL="913651" indent="0">
              <a:buNone/>
              <a:defRPr sz="2400"/>
            </a:lvl3pPr>
            <a:lvl4pPr marL="1370479" indent="0">
              <a:buNone/>
              <a:defRPr sz="2000"/>
            </a:lvl4pPr>
            <a:lvl5pPr marL="1827303" indent="0">
              <a:buNone/>
              <a:defRPr sz="2000"/>
            </a:lvl5pPr>
            <a:lvl6pPr marL="2284131" indent="0">
              <a:buNone/>
              <a:defRPr sz="2000"/>
            </a:lvl6pPr>
            <a:lvl7pPr marL="2740955" indent="0">
              <a:buNone/>
              <a:defRPr sz="2000"/>
            </a:lvl7pPr>
            <a:lvl8pPr marL="3197782" indent="0">
              <a:buNone/>
              <a:defRPr sz="2000"/>
            </a:lvl8pPr>
            <a:lvl9pPr marL="365460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7" indent="0">
              <a:buNone/>
              <a:defRPr sz="1200"/>
            </a:lvl2pPr>
            <a:lvl3pPr marL="913651" indent="0">
              <a:buNone/>
              <a:defRPr sz="1000"/>
            </a:lvl3pPr>
            <a:lvl4pPr marL="1370479" indent="0">
              <a:buNone/>
              <a:defRPr sz="900"/>
            </a:lvl4pPr>
            <a:lvl5pPr marL="1827303" indent="0">
              <a:buNone/>
              <a:defRPr sz="900"/>
            </a:lvl5pPr>
            <a:lvl6pPr marL="2284131" indent="0">
              <a:buNone/>
              <a:defRPr sz="900"/>
            </a:lvl6pPr>
            <a:lvl7pPr marL="2740955" indent="0">
              <a:buNone/>
              <a:defRPr sz="900"/>
            </a:lvl7pPr>
            <a:lvl8pPr marL="3197782" indent="0">
              <a:buNone/>
              <a:defRPr sz="900"/>
            </a:lvl8pPr>
            <a:lvl9pPr marL="3654606" indent="0">
              <a:buNone/>
              <a:defRPr sz="900"/>
            </a:lvl9pPr>
          </a:lstStyle>
          <a:p>
            <a:pPr lvl="0"/>
            <a:r>
              <a:rPr lang="en-US"/>
              <a:t>Click to edit Master text styles</a:t>
            </a:r>
          </a:p>
        </p:txBody>
      </p:sp>
    </p:spTree>
    <p:extLst>
      <p:ext uri="{BB962C8B-B14F-4D97-AF65-F5344CB8AC3E}">
        <p14:creationId xmlns:p14="http://schemas.microsoft.com/office/powerpoint/2010/main" val="29293132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8416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7" y="552450"/>
            <a:ext cx="2011363" cy="5437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9282" y="552450"/>
            <a:ext cx="5883275" cy="5437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94098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gray">
          <a:xfrm>
            <a:off x="2435225" y="6611938"/>
            <a:ext cx="4273550" cy="215900"/>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r>
              <a:rPr lang="en-US" altLang="en-US" sz="800">
                <a:solidFill>
                  <a:srgbClr val="9E9E9E"/>
                </a:solidFill>
              </a:rPr>
              <a:t>AIG Confidential and Proprietary</a:t>
            </a:r>
          </a:p>
        </p:txBody>
      </p:sp>
      <p:grpSp>
        <p:nvGrpSpPr>
          <p:cNvPr id="5" name="Group 8"/>
          <p:cNvGrpSpPr>
            <a:grpSpLocks/>
          </p:cNvGrpSpPr>
          <p:nvPr userDrawn="1"/>
        </p:nvGrpSpPr>
        <p:grpSpPr bwMode="auto">
          <a:xfrm flipH="1">
            <a:off x="8039100" y="0"/>
            <a:ext cx="1104900" cy="1119188"/>
            <a:chOff x="1440543" y="1418168"/>
            <a:chExt cx="769056" cy="769056"/>
          </a:xfrm>
        </p:grpSpPr>
        <p:sp>
          <p:nvSpPr>
            <p:cNvPr id="6" name="Rectangle 5"/>
            <p:cNvSpPr>
              <a:spLocks noChangeArrowheads="1"/>
            </p:cNvSpPr>
            <p:nvPr userDrawn="1"/>
          </p:nvSpPr>
          <p:spPr bwMode="gray">
            <a:xfrm rot="5400000">
              <a:off x="1701804" y="1156907"/>
              <a:ext cx="246534" cy="769056"/>
            </a:xfrm>
            <a:prstGeom prst="rect">
              <a:avLst/>
            </a:prstGeom>
            <a:solidFill>
              <a:srgbClr val="0095DC"/>
            </a:solidFill>
            <a:ln>
              <a:noFill/>
            </a:ln>
            <a:extLst/>
          </p:spPr>
          <p:txBody>
            <a:bodyPr vert="eaVert"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sp>
          <p:nvSpPr>
            <p:cNvPr id="7" name="Rectangle 6"/>
            <p:cNvSpPr>
              <a:spLocks noChangeArrowheads="1"/>
            </p:cNvSpPr>
            <p:nvPr userDrawn="1"/>
          </p:nvSpPr>
          <p:spPr bwMode="gray">
            <a:xfrm>
              <a:off x="1440543" y="1418168"/>
              <a:ext cx="246407" cy="769056"/>
            </a:xfrm>
            <a:prstGeom prst="rect">
              <a:avLst/>
            </a:prstGeom>
            <a:solidFill>
              <a:srgbClr val="0095DC"/>
            </a:solidFill>
            <a:ln>
              <a:noFill/>
            </a:ln>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grpSp>
      <p:pic>
        <p:nvPicPr>
          <p:cNvPr id="8"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85800"/>
            <a:ext cx="13906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6" name="Title Placeholder 22"/>
          <p:cNvSpPr>
            <a:spLocks noGrp="1"/>
          </p:cNvSpPr>
          <p:nvPr>
            <p:ph type="ctrTitle"/>
          </p:nvPr>
        </p:nvSpPr>
        <p:spPr>
          <a:xfrm>
            <a:off x="609600" y="1919288"/>
            <a:ext cx="6581775" cy="1279525"/>
          </a:xfrm>
        </p:spPr>
        <p:txBody>
          <a:bodyPr wrap="square"/>
          <a:lstStyle>
            <a:lvl1pPr>
              <a:defRPr sz="3600">
                <a:solidFill>
                  <a:srgbClr val="0073AE"/>
                </a:solidFill>
              </a:defRPr>
            </a:lvl1pPr>
          </a:lstStyle>
          <a:p>
            <a:r>
              <a:rPr lang="en-US" dirty="0"/>
              <a:t>Click to edit Master title style</a:t>
            </a:r>
          </a:p>
        </p:txBody>
      </p:sp>
      <p:sp>
        <p:nvSpPr>
          <p:cNvPr id="24" name="Text Placeholder 23"/>
          <p:cNvSpPr>
            <a:spLocks noGrp="1"/>
          </p:cNvSpPr>
          <p:nvPr>
            <p:ph type="subTitle" idx="1"/>
          </p:nvPr>
        </p:nvSpPr>
        <p:spPr bwMode="black">
          <a:xfrm>
            <a:off x="609600" y="3262313"/>
            <a:ext cx="6581775" cy="639762"/>
          </a:xfrm>
        </p:spPr>
        <p:txBody>
          <a:bodyPr/>
          <a:lstStyle>
            <a:lvl1pPr marL="0" indent="0">
              <a:buFont typeface="Wingdings" charset="2"/>
              <a:buNone/>
              <a:defRPr sz="1800">
                <a:solidFill>
                  <a:srgbClr val="00A4E4"/>
                </a:solidFill>
              </a:defRPr>
            </a:lvl1pPr>
          </a:lstStyle>
          <a:p>
            <a:r>
              <a:rPr lang="en-US" dirty="0"/>
              <a:t>Click to edit Master subtitle style</a:t>
            </a:r>
          </a:p>
        </p:txBody>
      </p:sp>
    </p:spTree>
    <p:extLst>
      <p:ext uri="{BB962C8B-B14F-4D97-AF65-F5344CB8AC3E}">
        <p14:creationId xmlns:p14="http://schemas.microsoft.com/office/powerpoint/2010/main" val="89416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3911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808080"/>
        </a:solid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gray">
          <a:xfrm>
            <a:off x="2435225" y="6611938"/>
            <a:ext cx="4273550" cy="246062"/>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r>
              <a:rPr lang="en-US" altLang="en-US" sz="1000">
                <a:solidFill>
                  <a:srgbClr val="FFFFFF"/>
                </a:solidFill>
              </a:rPr>
              <a:t>AIG Confidential and Proprietary</a:t>
            </a:r>
          </a:p>
        </p:txBody>
      </p:sp>
      <p:grpSp>
        <p:nvGrpSpPr>
          <p:cNvPr id="5" name="Group 8"/>
          <p:cNvGrpSpPr>
            <a:grpSpLocks/>
          </p:cNvGrpSpPr>
          <p:nvPr userDrawn="1"/>
        </p:nvGrpSpPr>
        <p:grpSpPr bwMode="auto">
          <a:xfrm flipH="1">
            <a:off x="8039100" y="0"/>
            <a:ext cx="1104900" cy="1119188"/>
            <a:chOff x="1440543" y="1418168"/>
            <a:chExt cx="769056" cy="769056"/>
          </a:xfrm>
        </p:grpSpPr>
        <p:sp>
          <p:nvSpPr>
            <p:cNvPr id="6" name="Rectangle 5"/>
            <p:cNvSpPr>
              <a:spLocks noChangeArrowheads="1"/>
            </p:cNvSpPr>
            <p:nvPr userDrawn="1"/>
          </p:nvSpPr>
          <p:spPr bwMode="gray">
            <a:xfrm rot="5400000">
              <a:off x="1701804" y="1156907"/>
              <a:ext cx="246534" cy="769056"/>
            </a:xfrm>
            <a:prstGeom prst="rect">
              <a:avLst/>
            </a:prstGeom>
            <a:solidFill>
              <a:srgbClr val="696969"/>
            </a:solidFill>
            <a:ln>
              <a:noFill/>
            </a:ln>
            <a:extLst/>
          </p:spPr>
          <p:txBody>
            <a:bodyPr vert="eaVert"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sp>
          <p:nvSpPr>
            <p:cNvPr id="7" name="Rectangle 6"/>
            <p:cNvSpPr>
              <a:spLocks noChangeArrowheads="1"/>
            </p:cNvSpPr>
            <p:nvPr userDrawn="1"/>
          </p:nvSpPr>
          <p:spPr bwMode="gray">
            <a:xfrm>
              <a:off x="1440543" y="1418168"/>
              <a:ext cx="246407" cy="769056"/>
            </a:xfrm>
            <a:prstGeom prst="rect">
              <a:avLst/>
            </a:prstGeom>
            <a:solidFill>
              <a:srgbClr val="696969"/>
            </a:solidFill>
            <a:ln>
              <a:noFill/>
            </a:ln>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grpSp>
      <p:pic>
        <p:nvPicPr>
          <p:cNvPr id="8"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863" y="6246813"/>
            <a:ext cx="6699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6" name="Title Placeholder 22"/>
          <p:cNvSpPr>
            <a:spLocks noGrp="1"/>
          </p:cNvSpPr>
          <p:nvPr>
            <p:ph type="ctrTitle"/>
          </p:nvPr>
        </p:nvSpPr>
        <p:spPr>
          <a:xfrm>
            <a:off x="609600" y="1919288"/>
            <a:ext cx="6581775" cy="1279525"/>
          </a:xfrm>
        </p:spPr>
        <p:txBody>
          <a:bodyPr wrap="square"/>
          <a:lstStyle>
            <a:lvl1pPr>
              <a:defRPr sz="3600">
                <a:solidFill>
                  <a:srgbClr val="FFFFFF"/>
                </a:solidFill>
              </a:defRPr>
            </a:lvl1pPr>
          </a:lstStyle>
          <a:p>
            <a:r>
              <a:rPr lang="en-US" dirty="0"/>
              <a:t>Click to edit Master title style</a:t>
            </a:r>
          </a:p>
        </p:txBody>
      </p:sp>
      <p:sp>
        <p:nvSpPr>
          <p:cNvPr id="24" name="Text Placeholder 23"/>
          <p:cNvSpPr>
            <a:spLocks noGrp="1"/>
          </p:cNvSpPr>
          <p:nvPr>
            <p:ph type="subTitle" idx="1"/>
          </p:nvPr>
        </p:nvSpPr>
        <p:spPr bwMode="black">
          <a:xfrm>
            <a:off x="609600" y="3262313"/>
            <a:ext cx="6581775" cy="639762"/>
          </a:xfrm>
        </p:spPr>
        <p:txBody>
          <a:bodyPr/>
          <a:lstStyle>
            <a:lvl1pPr marL="0" indent="0">
              <a:buFont typeface="Wingdings" charset="2"/>
              <a:buNone/>
              <a:defRPr sz="1800">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23030367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3162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674304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1951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20339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9276" y="1352550"/>
            <a:ext cx="3946525"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52550"/>
            <a:ext cx="3948113"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204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8381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869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6" name="Text Placeholder 23"/>
          <p:cNvSpPr>
            <a:spLocks noGrp="1"/>
          </p:cNvSpPr>
          <p:nvPr>
            <p:ph type="body" idx="1"/>
          </p:nvPr>
        </p:nvSpPr>
        <p:spPr bwMode="gray">
          <a:xfrm>
            <a:off x="549275" y="1352550"/>
            <a:ext cx="8047038"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2051" name="Slide Number Placeholder 5"/>
          <p:cNvSpPr txBox="1">
            <a:spLocks/>
          </p:cNvSpPr>
          <p:nvPr/>
        </p:nvSpPr>
        <p:spPr bwMode="gray">
          <a:xfrm>
            <a:off x="8312150" y="6480175"/>
            <a:ext cx="282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457200" eaLnBrk="1" hangingPunct="1">
              <a:defRPr/>
            </a:pPr>
            <a:fld id="{436619FF-028A-4790-A855-3E595D1EFF3C}" type="slidenum">
              <a:rPr lang="en-US" altLang="en-US" sz="800" smtClean="0">
                <a:solidFill>
                  <a:srgbClr val="00A4E4"/>
                </a:solidFill>
              </a:rPr>
              <a:pPr algn="r" defTabSz="457200" eaLnBrk="1" hangingPunct="1">
                <a:defRPr/>
              </a:pPr>
              <a:t>‹#›</a:t>
            </a:fld>
            <a:endParaRPr lang="en-US" altLang="en-US" sz="800">
              <a:solidFill>
                <a:srgbClr val="00A4E4"/>
              </a:solidFill>
            </a:endParaRPr>
          </a:p>
        </p:txBody>
      </p:sp>
      <p:sp>
        <p:nvSpPr>
          <p:cNvPr id="1028" name="Title Placeholder 22"/>
          <p:cNvSpPr>
            <a:spLocks noGrp="1"/>
          </p:cNvSpPr>
          <p:nvPr>
            <p:ph type="title"/>
          </p:nvPr>
        </p:nvSpPr>
        <p:spPr bwMode="black">
          <a:xfrm>
            <a:off x="549275" y="552450"/>
            <a:ext cx="804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p>
            <a:pPr lvl="0"/>
            <a:r>
              <a:rPr lang="en-CA" altLang="en-US"/>
              <a:t>Click to edit Master title style</a:t>
            </a:r>
            <a:endParaRPr lang="en-US" altLang="en-US"/>
          </a:p>
        </p:txBody>
      </p:sp>
      <p:pic>
        <p:nvPicPr>
          <p:cNvPr id="1029" name="Picture 7" descr="AIG_PRI_pms2995.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gray">
          <a:xfrm>
            <a:off x="457200" y="6246813"/>
            <a:ext cx="674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0" name="Group 8"/>
          <p:cNvGrpSpPr>
            <a:grpSpLocks/>
          </p:cNvGrpSpPr>
          <p:nvPr/>
        </p:nvGrpSpPr>
        <p:grpSpPr bwMode="auto">
          <a:xfrm flipH="1">
            <a:off x="8039100" y="0"/>
            <a:ext cx="1104900" cy="1119188"/>
            <a:chOff x="1440543" y="1418168"/>
            <a:chExt cx="769056" cy="769056"/>
          </a:xfrm>
        </p:grpSpPr>
        <p:sp>
          <p:nvSpPr>
            <p:cNvPr id="2056" name="Rectangle 15"/>
            <p:cNvSpPr>
              <a:spLocks noChangeArrowheads="1"/>
            </p:cNvSpPr>
            <p:nvPr userDrawn="1"/>
          </p:nvSpPr>
          <p:spPr bwMode="gray">
            <a:xfrm rot="5400000">
              <a:off x="1701804" y="1156907"/>
              <a:ext cx="246534"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sp>
          <p:nvSpPr>
            <p:cNvPr id="2057" name="Rectangle 16"/>
            <p:cNvSpPr>
              <a:spLocks noChangeArrowheads="1"/>
            </p:cNvSpPr>
            <p:nvPr userDrawn="1"/>
          </p:nvSpPr>
          <p:spPr bwMode="gray">
            <a:xfrm>
              <a:off x="1440543" y="1418168"/>
              <a:ext cx="246407"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grpSp>
    </p:spTree>
  </p:cSld>
  <p:clrMap bg1="lt1" tx1="dk1" bg2="lt2" tx2="dk2" accent1="accent1" accent2="accent2" accent3="accent3" accent4="accent4" accent5="accent5" accent6="accent6" hlink="hlink" folHlink="folHlink"/>
  <p:sldLayoutIdLst>
    <p:sldLayoutId id="2147484025"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Lst>
  <p:hf hdr="0" ftr="0" dt="0"/>
  <p:txStyles>
    <p:titleStyle>
      <a:lvl1pPr algn="l" defTabSz="457200" rtl="0" eaLnBrk="0" fontAlgn="base" hangingPunct="0">
        <a:spcBef>
          <a:spcPct val="0"/>
        </a:spcBef>
        <a:spcAft>
          <a:spcPct val="0"/>
        </a:spcAft>
        <a:defRPr sz="2000">
          <a:solidFill>
            <a:schemeClr val="accent1"/>
          </a:solidFill>
          <a:latin typeface="+mj-lt"/>
          <a:ea typeface="+mj-ea"/>
          <a:cs typeface="+mj-cs"/>
        </a:defRPr>
      </a:lvl1pPr>
      <a:lvl2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72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44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16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88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p:titleStyle>
    <p:bodyStyle>
      <a:lvl1pPr marL="177800" indent="-177800" algn="l" defTabSz="457200" rtl="0" eaLnBrk="0" fontAlgn="base" hangingPunct="0">
        <a:spcBef>
          <a:spcPts val="1200"/>
        </a:spcBef>
        <a:spcAft>
          <a:spcPct val="0"/>
        </a:spcAft>
        <a:buClr>
          <a:srgbClr val="00A4E4"/>
        </a:buClr>
        <a:buFont typeface="Wingdings" pitchFamily="2" charset="2"/>
        <a:buChar char="§"/>
        <a:tabLst>
          <a:tab pos="8005763" algn="r"/>
        </a:tabLst>
        <a:defRPr sz="1400">
          <a:solidFill>
            <a:srgbClr val="000000"/>
          </a:solidFill>
          <a:latin typeface="+mn-lt"/>
          <a:ea typeface="+mn-ea"/>
          <a:cs typeface="+mn-cs"/>
        </a:defRPr>
      </a:lvl1pPr>
      <a:lvl2pPr marL="361950" indent="-171450" algn="l" defTabSz="457200" rtl="0" eaLnBrk="0" fontAlgn="base" hangingPunct="0">
        <a:spcBef>
          <a:spcPts val="300"/>
        </a:spcBef>
        <a:spcAft>
          <a:spcPct val="0"/>
        </a:spcAft>
        <a:buClr>
          <a:srgbClr val="00A4E4"/>
        </a:buClr>
        <a:buFont typeface="Arial" charset="0"/>
        <a:buChar char="–"/>
        <a:tabLst>
          <a:tab pos="8005763" algn="r"/>
        </a:tabLst>
        <a:defRPr sz="1200">
          <a:solidFill>
            <a:srgbClr val="000000"/>
          </a:solidFill>
          <a:latin typeface="+mn-lt"/>
          <a:ea typeface="+mn-ea"/>
          <a:cs typeface="+mn-cs"/>
        </a:defRPr>
      </a:lvl2pPr>
      <a:lvl3pPr marL="501650" indent="-1397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mn-ea"/>
          <a:cs typeface="+mn-cs"/>
        </a:defRPr>
      </a:lvl3pPr>
      <a:lvl4pPr marL="647700" indent="-1524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mn-ea"/>
          <a:cs typeface="+mn-cs"/>
        </a:defRPr>
      </a:lvl4pPr>
      <a:lvl5pPr marL="792163" indent="-144463"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mn-ea"/>
          <a:cs typeface="+mn-cs"/>
        </a:defRPr>
      </a:lvl5pPr>
      <a:lvl6pPr marL="12493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6pPr>
      <a:lvl7pPr marL="17065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7pPr>
      <a:lvl8pPr marL="21637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8pPr>
      <a:lvl9pPr marL="26209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2050" name="Text Placeholder 23"/>
          <p:cNvSpPr>
            <a:spLocks noGrp="1"/>
          </p:cNvSpPr>
          <p:nvPr>
            <p:ph type="body" idx="1"/>
          </p:nvPr>
        </p:nvSpPr>
        <p:spPr bwMode="gray">
          <a:xfrm>
            <a:off x="549275" y="1352550"/>
            <a:ext cx="8047038"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2051" name="Slide Number Placeholder 5"/>
          <p:cNvSpPr txBox="1">
            <a:spLocks/>
          </p:cNvSpPr>
          <p:nvPr/>
        </p:nvSpPr>
        <p:spPr bwMode="gray">
          <a:xfrm>
            <a:off x="8312150" y="6480175"/>
            <a:ext cx="282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457200" eaLnBrk="1" hangingPunct="1">
              <a:defRPr/>
            </a:pPr>
            <a:fld id="{6700FAC1-F754-457A-AAE0-A3269D191C1F}" type="slidenum">
              <a:rPr lang="en-US" altLang="en-US" sz="800" smtClean="0">
                <a:solidFill>
                  <a:srgbClr val="00A4E4"/>
                </a:solidFill>
              </a:rPr>
              <a:pPr algn="r" defTabSz="457200" eaLnBrk="1" hangingPunct="1">
                <a:defRPr/>
              </a:pPr>
              <a:t>‹#›</a:t>
            </a:fld>
            <a:endParaRPr lang="en-US" altLang="en-US" sz="800">
              <a:solidFill>
                <a:srgbClr val="00A4E4"/>
              </a:solidFill>
            </a:endParaRPr>
          </a:p>
        </p:txBody>
      </p:sp>
      <p:sp>
        <p:nvSpPr>
          <p:cNvPr id="2052" name="Title Placeholder 22"/>
          <p:cNvSpPr>
            <a:spLocks noGrp="1"/>
          </p:cNvSpPr>
          <p:nvPr>
            <p:ph type="title"/>
          </p:nvPr>
        </p:nvSpPr>
        <p:spPr bwMode="black">
          <a:xfrm>
            <a:off x="549275" y="552450"/>
            <a:ext cx="804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p>
            <a:pPr lvl="0"/>
            <a:r>
              <a:rPr lang="en-CA" altLang="en-US"/>
              <a:t>Click to edit Master title style</a:t>
            </a:r>
            <a:endParaRPr lang="en-US" altLang="en-US"/>
          </a:p>
        </p:txBody>
      </p:sp>
      <p:pic>
        <p:nvPicPr>
          <p:cNvPr id="2053" name="Picture 7" descr="AIG_PRI_pms2995.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gray">
          <a:xfrm>
            <a:off x="457200" y="6246813"/>
            <a:ext cx="674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4" name="Group 8"/>
          <p:cNvGrpSpPr>
            <a:grpSpLocks/>
          </p:cNvGrpSpPr>
          <p:nvPr/>
        </p:nvGrpSpPr>
        <p:grpSpPr bwMode="auto">
          <a:xfrm flipH="1">
            <a:off x="8039100" y="0"/>
            <a:ext cx="1104900" cy="1119188"/>
            <a:chOff x="1440543" y="1418168"/>
            <a:chExt cx="769056" cy="769056"/>
          </a:xfrm>
        </p:grpSpPr>
        <p:sp>
          <p:nvSpPr>
            <p:cNvPr id="2056" name="Rectangle 15"/>
            <p:cNvSpPr>
              <a:spLocks noChangeArrowheads="1"/>
            </p:cNvSpPr>
            <p:nvPr userDrawn="1"/>
          </p:nvSpPr>
          <p:spPr bwMode="gray">
            <a:xfrm rot="5400000">
              <a:off x="1701804" y="1156907"/>
              <a:ext cx="246534"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sp>
          <p:nvSpPr>
            <p:cNvPr id="2057" name="Rectangle 16"/>
            <p:cNvSpPr>
              <a:spLocks noChangeArrowheads="1"/>
            </p:cNvSpPr>
            <p:nvPr userDrawn="1"/>
          </p:nvSpPr>
          <p:spPr bwMode="gray">
            <a:xfrm>
              <a:off x="1440543" y="1418168"/>
              <a:ext cx="246407"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grpSp>
    </p:spTree>
  </p:cSld>
  <p:clrMap bg1="lt1" tx1="dk1" bg2="lt2" tx2="dk2" accent1="accent1" accent2="accent2" accent3="accent3" accent4="accent4" accent5="accent5" accent6="accent6" hlink="hlink" folHlink="folHlink"/>
  <p:sldLayoutIdLst>
    <p:sldLayoutId id="2147484026"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Lst>
  <p:hf hdr="0" ftr="0" dt="0"/>
  <p:txStyles>
    <p:titleStyle>
      <a:lvl1pPr algn="l" defTabSz="457200" rtl="0" eaLnBrk="0" fontAlgn="base" hangingPunct="0">
        <a:spcBef>
          <a:spcPct val="0"/>
        </a:spcBef>
        <a:spcAft>
          <a:spcPct val="0"/>
        </a:spcAft>
        <a:defRPr sz="2000">
          <a:solidFill>
            <a:schemeClr val="accent1"/>
          </a:solidFill>
          <a:latin typeface="+mj-lt"/>
          <a:ea typeface="+mj-ea"/>
          <a:cs typeface="+mj-cs"/>
        </a:defRPr>
      </a:lvl1pPr>
      <a:lvl2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72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44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16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88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p:titleStyle>
    <p:bodyStyle>
      <a:lvl1pPr marL="177800" indent="-177800" algn="l" defTabSz="457200" rtl="0" eaLnBrk="0" fontAlgn="base" hangingPunct="0">
        <a:spcBef>
          <a:spcPts val="1200"/>
        </a:spcBef>
        <a:spcAft>
          <a:spcPct val="0"/>
        </a:spcAft>
        <a:buClr>
          <a:srgbClr val="00A4E4"/>
        </a:buClr>
        <a:buFont typeface="Wingdings" pitchFamily="2" charset="2"/>
        <a:buChar char="§"/>
        <a:tabLst>
          <a:tab pos="8005763" algn="r"/>
        </a:tabLst>
        <a:defRPr sz="1400">
          <a:solidFill>
            <a:srgbClr val="000000"/>
          </a:solidFill>
          <a:latin typeface="+mn-lt"/>
          <a:ea typeface="+mn-ea"/>
          <a:cs typeface="+mn-cs"/>
        </a:defRPr>
      </a:lvl1pPr>
      <a:lvl2pPr marL="361950" indent="-171450" algn="l" defTabSz="457200" rtl="0" eaLnBrk="0" fontAlgn="base" hangingPunct="0">
        <a:spcBef>
          <a:spcPts val="300"/>
        </a:spcBef>
        <a:spcAft>
          <a:spcPct val="0"/>
        </a:spcAft>
        <a:buClr>
          <a:srgbClr val="00A4E4"/>
        </a:buClr>
        <a:buFont typeface="Arial" charset="0"/>
        <a:buChar char="–"/>
        <a:tabLst>
          <a:tab pos="8005763" algn="r"/>
        </a:tabLst>
        <a:defRPr sz="1200">
          <a:solidFill>
            <a:srgbClr val="000000"/>
          </a:solidFill>
          <a:latin typeface="+mn-lt"/>
          <a:ea typeface="+mn-ea"/>
          <a:cs typeface="+mn-cs"/>
        </a:defRPr>
      </a:lvl2pPr>
      <a:lvl3pPr marL="501650" indent="-1397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mn-ea"/>
          <a:cs typeface="+mn-cs"/>
        </a:defRPr>
      </a:lvl3pPr>
      <a:lvl4pPr marL="647700" indent="-1524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mn-ea"/>
          <a:cs typeface="+mn-cs"/>
        </a:defRPr>
      </a:lvl4pPr>
      <a:lvl5pPr marL="792163" indent="-144463"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mn-ea"/>
          <a:cs typeface="+mn-cs"/>
        </a:defRPr>
      </a:lvl5pPr>
      <a:lvl6pPr marL="12493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6pPr>
      <a:lvl7pPr marL="17065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7pPr>
      <a:lvl8pPr marL="21637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8pPr>
      <a:lvl9pPr marL="2620963" indent="-144463" algn="l" defTabSz="457200" rtl="0" fontAlgn="base">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3074" name="Text Placeholder 23"/>
          <p:cNvSpPr>
            <a:spLocks noGrp="1"/>
          </p:cNvSpPr>
          <p:nvPr>
            <p:ph type="body" idx="1"/>
          </p:nvPr>
        </p:nvSpPr>
        <p:spPr bwMode="gray">
          <a:xfrm>
            <a:off x="549275" y="1352550"/>
            <a:ext cx="804545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Slide Number Placeholder 5"/>
          <p:cNvSpPr txBox="1">
            <a:spLocks/>
          </p:cNvSpPr>
          <p:nvPr/>
        </p:nvSpPr>
        <p:spPr bwMode="gray">
          <a:xfrm>
            <a:off x="8312150" y="6480175"/>
            <a:ext cx="282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457200" eaLnBrk="1" hangingPunct="1">
              <a:defRPr/>
            </a:pPr>
            <a:fld id="{E8372515-9688-49EC-8306-7456ECE9DF9D}" type="slidenum">
              <a:rPr lang="en-US" altLang="en-US" sz="800" smtClean="0">
                <a:solidFill>
                  <a:srgbClr val="00A4E4"/>
                </a:solidFill>
              </a:rPr>
              <a:pPr algn="r" defTabSz="457200" eaLnBrk="1" hangingPunct="1">
                <a:defRPr/>
              </a:pPr>
              <a:t>‹#›</a:t>
            </a:fld>
            <a:endParaRPr lang="en-US" altLang="en-US" sz="800">
              <a:solidFill>
                <a:srgbClr val="00A4E4"/>
              </a:solidFill>
            </a:endParaRPr>
          </a:p>
        </p:txBody>
      </p:sp>
      <p:sp>
        <p:nvSpPr>
          <p:cNvPr id="3076" name="Title Placeholder 22"/>
          <p:cNvSpPr>
            <a:spLocks noGrp="1"/>
          </p:cNvSpPr>
          <p:nvPr>
            <p:ph type="title"/>
          </p:nvPr>
        </p:nvSpPr>
        <p:spPr bwMode="black">
          <a:xfrm>
            <a:off x="549275" y="552450"/>
            <a:ext cx="804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p>
            <a:pPr lvl="0"/>
            <a:r>
              <a:rPr lang="en-US" altLang="en-US"/>
              <a:t>Click to edit Master title style</a:t>
            </a:r>
          </a:p>
        </p:txBody>
      </p:sp>
      <p:pic>
        <p:nvPicPr>
          <p:cNvPr id="3077" name="Picture 7" descr="AIG_PRI_pms299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gray">
          <a:xfrm>
            <a:off x="457200" y="6246813"/>
            <a:ext cx="674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8" name="Group 8"/>
          <p:cNvGrpSpPr>
            <a:grpSpLocks/>
          </p:cNvGrpSpPr>
          <p:nvPr/>
        </p:nvGrpSpPr>
        <p:grpSpPr bwMode="auto">
          <a:xfrm flipH="1">
            <a:off x="8039100" y="0"/>
            <a:ext cx="1104900" cy="1119188"/>
            <a:chOff x="1440543" y="1418168"/>
            <a:chExt cx="769056" cy="769056"/>
          </a:xfrm>
        </p:grpSpPr>
        <p:sp>
          <p:nvSpPr>
            <p:cNvPr id="1032" name="Rectangle 15"/>
            <p:cNvSpPr>
              <a:spLocks noChangeArrowheads="1"/>
            </p:cNvSpPr>
            <p:nvPr userDrawn="1"/>
          </p:nvSpPr>
          <p:spPr bwMode="gray">
            <a:xfrm rot="5400000">
              <a:off x="1701804" y="1156907"/>
              <a:ext cx="246534"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sp>
          <p:nvSpPr>
            <p:cNvPr id="1033" name="Rectangle 16"/>
            <p:cNvSpPr>
              <a:spLocks noChangeArrowheads="1"/>
            </p:cNvSpPr>
            <p:nvPr userDrawn="1"/>
          </p:nvSpPr>
          <p:spPr bwMode="gray">
            <a:xfrm>
              <a:off x="1440543" y="1418168"/>
              <a:ext cx="246407"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grpSp>
    </p:spTree>
  </p:cSld>
  <p:clrMap bg1="lt1" tx1="dk1" bg2="lt2" tx2="dk2" accent1="accent1" accent2="accent2" accent3="accent3" accent4="accent4" accent5="accent5" accent6="accent6" hlink="hlink" folHlink="folHlink"/>
  <p:sldLayoutIdLst>
    <p:sldLayoutId id="2147484027"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hdr="0" ftr="0" dt="0"/>
  <p:txStyles>
    <p:titleStyle>
      <a:lvl1pPr algn="l" defTabSz="457200" rtl="0" eaLnBrk="0" fontAlgn="base" hangingPunct="0">
        <a:spcBef>
          <a:spcPct val="0"/>
        </a:spcBef>
        <a:spcAft>
          <a:spcPct val="0"/>
        </a:spcAft>
        <a:defRPr sz="2000">
          <a:solidFill>
            <a:schemeClr val="accent1"/>
          </a:solidFill>
          <a:latin typeface="+mj-lt"/>
          <a:ea typeface="+mj-ea"/>
          <a:cs typeface="+mj-cs"/>
        </a:defRPr>
      </a:lvl1pPr>
      <a:lvl2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7200" algn="l" defTabSz="457200"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4400" algn="l" defTabSz="457200"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1600" algn="l" defTabSz="457200"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8800" algn="l" defTabSz="457200"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p:titleStyle>
    <p:bodyStyle>
      <a:lvl1pPr marL="177800" indent="-177800" algn="l" defTabSz="457200" rtl="0" eaLnBrk="0" fontAlgn="base" hangingPunct="0">
        <a:spcBef>
          <a:spcPts val="1200"/>
        </a:spcBef>
        <a:spcAft>
          <a:spcPct val="0"/>
        </a:spcAft>
        <a:buClr>
          <a:srgbClr val="00A4E4"/>
        </a:buClr>
        <a:buFont typeface="Wingdings" pitchFamily="2" charset="2"/>
        <a:buChar char="§"/>
        <a:tabLst>
          <a:tab pos="8005763" algn="r"/>
        </a:tabLst>
        <a:defRPr sz="1400">
          <a:solidFill>
            <a:srgbClr val="000000"/>
          </a:solidFill>
          <a:latin typeface="+mn-lt"/>
          <a:ea typeface="+mn-ea"/>
          <a:cs typeface="+mn-cs"/>
        </a:defRPr>
      </a:lvl1pPr>
      <a:lvl2pPr marL="361950" indent="-171450" algn="l" defTabSz="457200" rtl="0" eaLnBrk="0" fontAlgn="base" hangingPunct="0">
        <a:spcBef>
          <a:spcPts val="300"/>
        </a:spcBef>
        <a:spcAft>
          <a:spcPct val="0"/>
        </a:spcAft>
        <a:buClr>
          <a:srgbClr val="00A4E4"/>
        </a:buClr>
        <a:buFont typeface="Arial" charset="0"/>
        <a:buChar char="–"/>
        <a:tabLst>
          <a:tab pos="8005763" algn="r"/>
        </a:tabLst>
        <a:defRPr sz="1200">
          <a:solidFill>
            <a:srgbClr val="000000"/>
          </a:solidFill>
          <a:latin typeface="+mn-lt"/>
          <a:ea typeface="+mn-ea"/>
          <a:cs typeface="+mn-cs"/>
        </a:defRPr>
      </a:lvl2pPr>
      <a:lvl3pPr marL="501650" indent="-1397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mn-ea"/>
          <a:cs typeface="+mn-cs"/>
        </a:defRPr>
      </a:lvl3pPr>
      <a:lvl4pPr marL="647700" indent="-1524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mn-ea"/>
          <a:cs typeface="+mn-cs"/>
        </a:defRPr>
      </a:lvl4pPr>
      <a:lvl5pPr marL="792163" indent="-144463"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mn-ea"/>
          <a:cs typeface="+mn-cs"/>
        </a:defRPr>
      </a:lvl5pPr>
      <a:lvl6pPr marL="1249363" indent="-144463" algn="l" defTabSz="457200" rtl="0" eaLnBrk="1" fontAlgn="base" hangingPunct="1">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6pPr>
      <a:lvl7pPr marL="1706563" indent="-144463" algn="l" defTabSz="457200" rtl="0" eaLnBrk="1" fontAlgn="base" hangingPunct="1">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7pPr>
      <a:lvl8pPr marL="2163763" indent="-144463" algn="l" defTabSz="457200" rtl="0" eaLnBrk="1" fontAlgn="base" hangingPunct="1">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8pPr>
      <a:lvl9pPr marL="2620963" indent="-144463" algn="l" defTabSz="457200" rtl="0" eaLnBrk="1" fontAlgn="base" hangingPunct="1">
        <a:spcBef>
          <a:spcPts val="300"/>
        </a:spcBef>
        <a:spcAft>
          <a:spcPct val="0"/>
        </a:spcAft>
        <a:buClr>
          <a:srgbClr val="00A4E4"/>
        </a:buClr>
        <a:buFont typeface="Arial" pitchFamily="34" charset="0"/>
        <a:buChar char="»"/>
        <a:tabLst>
          <a:tab pos="8005763" algn="r"/>
        </a:tabLst>
        <a:defRPr sz="1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098" name="Text Placeholder 23"/>
          <p:cNvSpPr>
            <a:spLocks noGrp="1"/>
          </p:cNvSpPr>
          <p:nvPr>
            <p:ph type="body" idx="1"/>
          </p:nvPr>
        </p:nvSpPr>
        <p:spPr bwMode="gray">
          <a:xfrm>
            <a:off x="549275" y="1352550"/>
            <a:ext cx="804545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Slide Number Placeholder 5"/>
          <p:cNvSpPr txBox="1">
            <a:spLocks/>
          </p:cNvSpPr>
          <p:nvPr/>
        </p:nvSpPr>
        <p:spPr bwMode="gray">
          <a:xfrm>
            <a:off x="8312150" y="6480175"/>
            <a:ext cx="282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456827" eaLnBrk="1" hangingPunct="1">
              <a:defRPr/>
            </a:pPr>
            <a:fld id="{FAC825D1-940D-4C93-AE76-016B89D37E16}" type="slidenum">
              <a:rPr lang="en-US" altLang="en-US" sz="800" smtClean="0">
                <a:solidFill>
                  <a:srgbClr val="00A4E4"/>
                </a:solidFill>
              </a:rPr>
              <a:pPr algn="r" defTabSz="456827" eaLnBrk="1" hangingPunct="1">
                <a:defRPr/>
              </a:pPr>
              <a:t>‹#›</a:t>
            </a:fld>
            <a:endParaRPr lang="en-US" altLang="en-US" sz="800">
              <a:solidFill>
                <a:srgbClr val="00A4E4"/>
              </a:solidFill>
            </a:endParaRPr>
          </a:p>
        </p:txBody>
      </p:sp>
      <p:sp>
        <p:nvSpPr>
          <p:cNvPr id="4100" name="Title Placeholder 22"/>
          <p:cNvSpPr>
            <a:spLocks noGrp="1"/>
          </p:cNvSpPr>
          <p:nvPr>
            <p:ph type="title"/>
          </p:nvPr>
        </p:nvSpPr>
        <p:spPr bwMode="black">
          <a:xfrm>
            <a:off x="549275" y="552450"/>
            <a:ext cx="804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p>
            <a:pPr lvl="0"/>
            <a:r>
              <a:rPr lang="en-US" altLang="en-US"/>
              <a:t>Click to edit Master title style</a:t>
            </a:r>
          </a:p>
        </p:txBody>
      </p:sp>
      <p:pic>
        <p:nvPicPr>
          <p:cNvPr id="4101" name="Picture 7" descr="AIG_PRI_pms299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gray">
          <a:xfrm>
            <a:off x="457200" y="6246813"/>
            <a:ext cx="674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2" name="Group 8"/>
          <p:cNvGrpSpPr>
            <a:grpSpLocks/>
          </p:cNvGrpSpPr>
          <p:nvPr/>
        </p:nvGrpSpPr>
        <p:grpSpPr bwMode="auto">
          <a:xfrm flipH="1">
            <a:off x="8039100" y="0"/>
            <a:ext cx="1104900" cy="1119188"/>
            <a:chOff x="1440543" y="1418168"/>
            <a:chExt cx="769056" cy="769056"/>
          </a:xfrm>
        </p:grpSpPr>
        <p:sp>
          <p:nvSpPr>
            <p:cNvPr id="1032" name="Rectangle 15"/>
            <p:cNvSpPr>
              <a:spLocks noChangeArrowheads="1"/>
            </p:cNvSpPr>
            <p:nvPr userDrawn="1"/>
          </p:nvSpPr>
          <p:spPr bwMode="gray">
            <a:xfrm rot="5400000">
              <a:off x="1701804" y="1156907"/>
              <a:ext cx="246534"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6827" eaLnBrk="1" hangingPunct="1">
                <a:defRPr/>
              </a:pPr>
              <a:endParaRPr lang="en-US" altLang="en-US">
                <a:solidFill>
                  <a:srgbClr val="00A4E4"/>
                </a:solidFill>
              </a:endParaRPr>
            </a:p>
          </p:txBody>
        </p:sp>
        <p:sp>
          <p:nvSpPr>
            <p:cNvPr id="1033" name="Rectangle 16"/>
            <p:cNvSpPr>
              <a:spLocks noChangeArrowheads="1"/>
            </p:cNvSpPr>
            <p:nvPr userDrawn="1"/>
          </p:nvSpPr>
          <p:spPr bwMode="gray">
            <a:xfrm>
              <a:off x="1440543" y="1418168"/>
              <a:ext cx="246407"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6827" eaLnBrk="1" hangingPunct="1">
                <a:defRPr/>
              </a:pPr>
              <a:endParaRPr lang="en-US" altLang="en-US">
                <a:solidFill>
                  <a:srgbClr val="00A4E4"/>
                </a:solidFill>
              </a:endParaRPr>
            </a:p>
          </p:txBody>
        </p:sp>
      </p:grpSp>
    </p:spTree>
  </p:cSld>
  <p:clrMap bg1="lt1" tx1="dk1" bg2="lt2" tx2="dk2" accent1="accent1" accent2="accent2" accent3="accent3" accent4="accent4" accent5="accent5" accent6="accent6" hlink="hlink" folHlink="folHlink"/>
  <p:sldLayoutIdLst>
    <p:sldLayoutId id="2147484028"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hf hdr="0" ftr="0" dt="0"/>
  <p:txStyles>
    <p:titleStyle>
      <a:lvl1pPr algn="l" defTabSz="454025" rtl="0" eaLnBrk="0" fontAlgn="base" hangingPunct="0">
        <a:spcBef>
          <a:spcPct val="0"/>
        </a:spcBef>
        <a:spcAft>
          <a:spcPct val="0"/>
        </a:spcAft>
        <a:defRPr sz="2000">
          <a:solidFill>
            <a:schemeClr val="accent1"/>
          </a:solidFill>
          <a:latin typeface="+mj-lt"/>
          <a:ea typeface="ＭＳ Ｐゴシック" pitchFamily="34" charset="-128"/>
          <a:cs typeface="+mj-cs"/>
        </a:defRPr>
      </a:lvl1pPr>
      <a:lvl2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827" algn="l" defTabSz="456827"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651" algn="l" defTabSz="456827"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479" algn="l" defTabSz="456827"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303" algn="l" defTabSz="456827"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p:titleStyle>
    <p:bodyStyle>
      <a:lvl1pPr marL="174625" indent="-174625" algn="l" defTabSz="454025" rtl="0" eaLnBrk="0" fontAlgn="base" hangingPunct="0">
        <a:spcBef>
          <a:spcPts val="1200"/>
        </a:spcBef>
        <a:spcAft>
          <a:spcPct val="0"/>
        </a:spcAft>
        <a:buClr>
          <a:srgbClr val="00A4E4"/>
        </a:buClr>
        <a:buFont typeface="Wingdings" pitchFamily="2" charset="2"/>
        <a:buChar char="§"/>
        <a:tabLst>
          <a:tab pos="7997825" algn="r"/>
        </a:tabLst>
        <a:defRPr sz="1400">
          <a:solidFill>
            <a:srgbClr val="000000"/>
          </a:solidFill>
          <a:latin typeface="+mn-lt"/>
          <a:ea typeface="ＭＳ Ｐゴシック" pitchFamily="34" charset="-128"/>
          <a:cs typeface="+mn-cs"/>
        </a:defRPr>
      </a:lvl1pPr>
      <a:lvl2pPr marL="358775" indent="-168275" algn="l" defTabSz="454025" rtl="0" eaLnBrk="0" fontAlgn="base" hangingPunct="0">
        <a:spcBef>
          <a:spcPts val="300"/>
        </a:spcBef>
        <a:spcAft>
          <a:spcPct val="0"/>
        </a:spcAft>
        <a:buClr>
          <a:srgbClr val="00A4E4"/>
        </a:buClr>
        <a:buFont typeface="Arial" charset="0"/>
        <a:buChar char="–"/>
        <a:tabLst>
          <a:tab pos="7997825" algn="r"/>
        </a:tabLst>
        <a:defRPr sz="1200">
          <a:solidFill>
            <a:srgbClr val="000000"/>
          </a:solidFill>
          <a:latin typeface="+mn-lt"/>
          <a:ea typeface="ＭＳ Ｐゴシック" pitchFamily="34" charset="-128"/>
          <a:cs typeface="+mn-cs"/>
        </a:defRPr>
      </a:lvl2pPr>
      <a:lvl3pPr marL="498475" indent="-136525" algn="l" defTabSz="454025" rtl="0" eaLnBrk="0" fontAlgn="base" hangingPunct="0">
        <a:spcBef>
          <a:spcPts val="300"/>
        </a:spcBef>
        <a:spcAft>
          <a:spcPct val="0"/>
        </a:spcAft>
        <a:buClr>
          <a:srgbClr val="00A4E4"/>
        </a:buClr>
        <a:buFont typeface="Arial" charset="0"/>
        <a:buChar char="•"/>
        <a:tabLst>
          <a:tab pos="7997825" algn="r"/>
        </a:tabLst>
        <a:defRPr sz="1000">
          <a:solidFill>
            <a:srgbClr val="000000"/>
          </a:solidFill>
          <a:latin typeface="+mn-lt"/>
          <a:ea typeface="ＭＳ Ｐゴシック" pitchFamily="34" charset="-128"/>
          <a:cs typeface="+mn-cs"/>
        </a:defRPr>
      </a:lvl3pPr>
      <a:lvl4pPr marL="644525" indent="-149225" algn="l" defTabSz="454025" rtl="0" eaLnBrk="0" fontAlgn="base" hangingPunct="0">
        <a:spcBef>
          <a:spcPts val="300"/>
        </a:spcBef>
        <a:spcAft>
          <a:spcPct val="0"/>
        </a:spcAft>
        <a:buClr>
          <a:srgbClr val="00A4E4"/>
        </a:buClr>
        <a:buFont typeface="Arial" charset="0"/>
        <a:buChar char="–"/>
        <a:tabLst>
          <a:tab pos="7997825" algn="r"/>
        </a:tabLst>
        <a:defRPr sz="1000">
          <a:solidFill>
            <a:srgbClr val="000000"/>
          </a:solidFill>
          <a:latin typeface="+mn-lt"/>
          <a:ea typeface="ＭＳ Ｐゴシック" pitchFamily="34" charset="-128"/>
          <a:cs typeface="+mn-cs"/>
        </a:defRPr>
      </a:lvl4pPr>
      <a:lvl5pPr marL="788988" indent="-141288" algn="l" defTabSz="454025" rtl="0" eaLnBrk="0" fontAlgn="base" hangingPunct="0">
        <a:spcBef>
          <a:spcPts val="300"/>
        </a:spcBef>
        <a:spcAft>
          <a:spcPct val="0"/>
        </a:spcAft>
        <a:buClr>
          <a:srgbClr val="00A4E4"/>
        </a:buClr>
        <a:buFont typeface="Arial" charset="0"/>
        <a:buChar char="»"/>
        <a:tabLst>
          <a:tab pos="7997825" algn="r"/>
        </a:tabLst>
        <a:defRPr sz="1000">
          <a:solidFill>
            <a:srgbClr val="000000"/>
          </a:solidFill>
          <a:latin typeface="+mn-lt"/>
          <a:ea typeface="ＭＳ Ｐゴシック" pitchFamily="34" charset="-128"/>
          <a:cs typeface="+mn-cs"/>
        </a:defRPr>
      </a:lvl5pPr>
      <a:lvl6pPr marL="1248341" indent="-144344" algn="l" defTabSz="456827" rtl="0" eaLnBrk="1" fontAlgn="base" hangingPunct="1">
        <a:spcBef>
          <a:spcPts val="300"/>
        </a:spcBef>
        <a:spcAft>
          <a:spcPct val="0"/>
        </a:spcAft>
        <a:buClr>
          <a:srgbClr val="00A4E4"/>
        </a:buClr>
        <a:buFont typeface="Arial" pitchFamily="34" charset="0"/>
        <a:buChar char="»"/>
        <a:tabLst>
          <a:tab pos="7999214" algn="r"/>
        </a:tabLst>
        <a:defRPr sz="1000">
          <a:solidFill>
            <a:srgbClr val="000000"/>
          </a:solidFill>
          <a:latin typeface="+mn-lt"/>
          <a:ea typeface="+mn-ea"/>
          <a:cs typeface="+mn-cs"/>
        </a:defRPr>
      </a:lvl6pPr>
      <a:lvl7pPr marL="1705167" indent="-144344" algn="l" defTabSz="456827" rtl="0" eaLnBrk="1" fontAlgn="base" hangingPunct="1">
        <a:spcBef>
          <a:spcPts val="300"/>
        </a:spcBef>
        <a:spcAft>
          <a:spcPct val="0"/>
        </a:spcAft>
        <a:buClr>
          <a:srgbClr val="00A4E4"/>
        </a:buClr>
        <a:buFont typeface="Arial" pitchFamily="34" charset="0"/>
        <a:buChar char="»"/>
        <a:tabLst>
          <a:tab pos="7999214" algn="r"/>
        </a:tabLst>
        <a:defRPr sz="1000">
          <a:solidFill>
            <a:srgbClr val="000000"/>
          </a:solidFill>
          <a:latin typeface="+mn-lt"/>
          <a:ea typeface="+mn-ea"/>
          <a:cs typeface="+mn-cs"/>
        </a:defRPr>
      </a:lvl7pPr>
      <a:lvl8pPr marL="2161992" indent="-144344" algn="l" defTabSz="456827" rtl="0" eaLnBrk="1" fontAlgn="base" hangingPunct="1">
        <a:spcBef>
          <a:spcPts val="300"/>
        </a:spcBef>
        <a:spcAft>
          <a:spcPct val="0"/>
        </a:spcAft>
        <a:buClr>
          <a:srgbClr val="00A4E4"/>
        </a:buClr>
        <a:buFont typeface="Arial" pitchFamily="34" charset="0"/>
        <a:buChar char="»"/>
        <a:tabLst>
          <a:tab pos="7999214" algn="r"/>
        </a:tabLst>
        <a:defRPr sz="1000">
          <a:solidFill>
            <a:srgbClr val="000000"/>
          </a:solidFill>
          <a:latin typeface="+mn-lt"/>
          <a:ea typeface="+mn-ea"/>
          <a:cs typeface="+mn-cs"/>
        </a:defRPr>
      </a:lvl8pPr>
      <a:lvl9pPr marL="2618820" indent="-144344" algn="l" defTabSz="456827" rtl="0" eaLnBrk="1" fontAlgn="base" hangingPunct="1">
        <a:spcBef>
          <a:spcPts val="300"/>
        </a:spcBef>
        <a:spcAft>
          <a:spcPct val="0"/>
        </a:spcAft>
        <a:buClr>
          <a:srgbClr val="00A4E4"/>
        </a:buClr>
        <a:buFont typeface="Arial" pitchFamily="34" charset="0"/>
        <a:buChar char="»"/>
        <a:tabLst>
          <a:tab pos="7999214" algn="r"/>
        </a:tabLst>
        <a:defRPr sz="1000">
          <a:solidFill>
            <a:srgbClr val="000000"/>
          </a:solidFill>
          <a:latin typeface="+mn-lt"/>
          <a:ea typeface="+mn-ea"/>
          <a:cs typeface="+mn-cs"/>
        </a:defRPr>
      </a:lvl9pPr>
    </p:bodyStyle>
    <p:otherStyle>
      <a:defPPr>
        <a:defRPr lang="en-US"/>
      </a:defPPr>
      <a:lvl1pPr marL="0" algn="l" defTabSz="913651" rtl="0" eaLnBrk="1" latinLnBrk="0" hangingPunct="1">
        <a:defRPr sz="1800" kern="1200">
          <a:solidFill>
            <a:schemeClr val="tx1"/>
          </a:solidFill>
          <a:latin typeface="+mn-lt"/>
          <a:ea typeface="+mn-ea"/>
          <a:cs typeface="+mn-cs"/>
        </a:defRPr>
      </a:lvl1pPr>
      <a:lvl2pPr marL="456827" algn="l" defTabSz="913651" rtl="0" eaLnBrk="1" latinLnBrk="0" hangingPunct="1">
        <a:defRPr sz="1800" kern="1200">
          <a:solidFill>
            <a:schemeClr val="tx1"/>
          </a:solidFill>
          <a:latin typeface="+mn-lt"/>
          <a:ea typeface="+mn-ea"/>
          <a:cs typeface="+mn-cs"/>
        </a:defRPr>
      </a:lvl2pPr>
      <a:lvl3pPr marL="913651" algn="l" defTabSz="913651" rtl="0" eaLnBrk="1" latinLnBrk="0" hangingPunct="1">
        <a:defRPr sz="1800" kern="1200">
          <a:solidFill>
            <a:schemeClr val="tx1"/>
          </a:solidFill>
          <a:latin typeface="+mn-lt"/>
          <a:ea typeface="+mn-ea"/>
          <a:cs typeface="+mn-cs"/>
        </a:defRPr>
      </a:lvl3pPr>
      <a:lvl4pPr marL="1370479" algn="l" defTabSz="913651" rtl="0" eaLnBrk="1" latinLnBrk="0" hangingPunct="1">
        <a:defRPr sz="1800" kern="1200">
          <a:solidFill>
            <a:schemeClr val="tx1"/>
          </a:solidFill>
          <a:latin typeface="+mn-lt"/>
          <a:ea typeface="+mn-ea"/>
          <a:cs typeface="+mn-cs"/>
        </a:defRPr>
      </a:lvl4pPr>
      <a:lvl5pPr marL="1827303" algn="l" defTabSz="913651" rtl="0" eaLnBrk="1" latinLnBrk="0" hangingPunct="1">
        <a:defRPr sz="1800" kern="1200">
          <a:solidFill>
            <a:schemeClr val="tx1"/>
          </a:solidFill>
          <a:latin typeface="+mn-lt"/>
          <a:ea typeface="+mn-ea"/>
          <a:cs typeface="+mn-cs"/>
        </a:defRPr>
      </a:lvl5pPr>
      <a:lvl6pPr marL="2284131" algn="l" defTabSz="913651" rtl="0" eaLnBrk="1" latinLnBrk="0" hangingPunct="1">
        <a:defRPr sz="1800" kern="1200">
          <a:solidFill>
            <a:schemeClr val="tx1"/>
          </a:solidFill>
          <a:latin typeface="+mn-lt"/>
          <a:ea typeface="+mn-ea"/>
          <a:cs typeface="+mn-cs"/>
        </a:defRPr>
      </a:lvl6pPr>
      <a:lvl7pPr marL="2740955" algn="l" defTabSz="913651" rtl="0" eaLnBrk="1" latinLnBrk="0" hangingPunct="1">
        <a:defRPr sz="1800" kern="1200">
          <a:solidFill>
            <a:schemeClr val="tx1"/>
          </a:solidFill>
          <a:latin typeface="+mn-lt"/>
          <a:ea typeface="+mn-ea"/>
          <a:cs typeface="+mn-cs"/>
        </a:defRPr>
      </a:lvl7pPr>
      <a:lvl8pPr marL="3197782" algn="l" defTabSz="913651" rtl="0" eaLnBrk="1" latinLnBrk="0" hangingPunct="1">
        <a:defRPr sz="1800" kern="1200">
          <a:solidFill>
            <a:schemeClr val="tx1"/>
          </a:solidFill>
          <a:latin typeface="+mn-lt"/>
          <a:ea typeface="+mn-ea"/>
          <a:cs typeface="+mn-cs"/>
        </a:defRPr>
      </a:lvl8pPr>
      <a:lvl9pPr marL="3654606" algn="l" defTabSz="91365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5122" name="Text Placeholder 23"/>
          <p:cNvSpPr>
            <a:spLocks noGrp="1"/>
          </p:cNvSpPr>
          <p:nvPr>
            <p:ph type="body" idx="1"/>
          </p:nvPr>
        </p:nvSpPr>
        <p:spPr bwMode="gray">
          <a:xfrm>
            <a:off x="549275" y="1352550"/>
            <a:ext cx="8047038"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2051" name="Slide Number Placeholder 5"/>
          <p:cNvSpPr txBox="1">
            <a:spLocks/>
          </p:cNvSpPr>
          <p:nvPr/>
        </p:nvSpPr>
        <p:spPr bwMode="gray">
          <a:xfrm>
            <a:off x="8312150" y="6480175"/>
            <a:ext cx="282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r" defTabSz="456241" eaLnBrk="1" hangingPunct="1">
              <a:defRPr/>
            </a:pPr>
            <a:fld id="{F29757C7-E1E9-4392-8880-6D85DAEB1A4F}" type="slidenum">
              <a:rPr lang="en-US" altLang="en-US" sz="800" smtClean="0">
                <a:solidFill>
                  <a:srgbClr val="00A4E4"/>
                </a:solidFill>
              </a:rPr>
              <a:pPr algn="r" defTabSz="456241" eaLnBrk="1" hangingPunct="1">
                <a:defRPr/>
              </a:pPr>
              <a:t>‹#›</a:t>
            </a:fld>
            <a:endParaRPr lang="en-US" altLang="en-US" sz="800">
              <a:solidFill>
                <a:srgbClr val="00A4E4"/>
              </a:solidFill>
            </a:endParaRPr>
          </a:p>
        </p:txBody>
      </p:sp>
      <p:sp>
        <p:nvSpPr>
          <p:cNvPr id="5124" name="Title Placeholder 22"/>
          <p:cNvSpPr>
            <a:spLocks noGrp="1"/>
          </p:cNvSpPr>
          <p:nvPr>
            <p:ph type="title"/>
          </p:nvPr>
        </p:nvSpPr>
        <p:spPr bwMode="black">
          <a:xfrm>
            <a:off x="549275" y="552450"/>
            <a:ext cx="804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p>
            <a:pPr lvl="0"/>
            <a:r>
              <a:rPr lang="en-CA" altLang="en-US"/>
              <a:t>Click to edit Master title style</a:t>
            </a:r>
            <a:endParaRPr lang="en-US" altLang="en-US"/>
          </a:p>
        </p:txBody>
      </p:sp>
      <p:pic>
        <p:nvPicPr>
          <p:cNvPr id="5125" name="Picture 7" descr="AIG_PRI_pms299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gray">
          <a:xfrm>
            <a:off x="457200" y="6246813"/>
            <a:ext cx="674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6" name="Group 8"/>
          <p:cNvGrpSpPr>
            <a:grpSpLocks/>
          </p:cNvGrpSpPr>
          <p:nvPr/>
        </p:nvGrpSpPr>
        <p:grpSpPr bwMode="auto">
          <a:xfrm flipH="1">
            <a:off x="8039100" y="0"/>
            <a:ext cx="1104900" cy="1119188"/>
            <a:chOff x="1440543" y="1418168"/>
            <a:chExt cx="769056" cy="769056"/>
          </a:xfrm>
        </p:grpSpPr>
        <p:sp>
          <p:nvSpPr>
            <p:cNvPr id="2056" name="Rectangle 15"/>
            <p:cNvSpPr>
              <a:spLocks noChangeArrowheads="1"/>
            </p:cNvSpPr>
            <p:nvPr userDrawn="1"/>
          </p:nvSpPr>
          <p:spPr bwMode="gray">
            <a:xfrm rot="5400000">
              <a:off x="1701804" y="1156907"/>
              <a:ext cx="246534"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defTabSz="456241" eaLnBrk="1" hangingPunct="1">
                <a:defRPr/>
              </a:pPr>
              <a:endParaRPr lang="en-US" altLang="en-US" sz="1600">
                <a:solidFill>
                  <a:srgbClr val="00A4E4"/>
                </a:solidFill>
              </a:endParaRPr>
            </a:p>
          </p:txBody>
        </p:sp>
        <p:sp>
          <p:nvSpPr>
            <p:cNvPr id="2057" name="Rectangle 16"/>
            <p:cNvSpPr>
              <a:spLocks noChangeArrowheads="1"/>
            </p:cNvSpPr>
            <p:nvPr userDrawn="1"/>
          </p:nvSpPr>
          <p:spPr bwMode="gray">
            <a:xfrm>
              <a:off x="1440543" y="1418168"/>
              <a:ext cx="246407"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defTabSz="456241" eaLnBrk="1" hangingPunct="1">
                <a:defRPr/>
              </a:pPr>
              <a:endParaRPr lang="en-US" altLang="en-US" sz="1600">
                <a:solidFill>
                  <a:srgbClr val="00A4E4"/>
                </a:solidFill>
              </a:endParaRPr>
            </a:p>
          </p:txBody>
        </p:sp>
      </p:grpSp>
    </p:spTree>
  </p:cSld>
  <p:clrMap bg1="lt1" tx1="dk1" bg2="lt2" tx2="dk2" accent1="accent1" accent2="accent2" accent3="accent3" accent4="accent4" accent5="accent5" accent6="accent6" hlink="hlink" folHlink="folHlink"/>
  <p:sldLayoutIdLst>
    <p:sldLayoutId id="214748402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ftr="0" dt="0"/>
  <p:txStyles>
    <p:titleStyle>
      <a:lvl1pPr algn="l" defTabSz="454025" rtl="0" eaLnBrk="0" fontAlgn="base" hangingPunct="0">
        <a:spcBef>
          <a:spcPct val="0"/>
        </a:spcBef>
        <a:spcAft>
          <a:spcPct val="0"/>
        </a:spcAft>
        <a:defRPr sz="2000">
          <a:solidFill>
            <a:schemeClr val="accent1"/>
          </a:solidFill>
          <a:latin typeface="+mj-lt"/>
          <a:ea typeface="+mj-ea"/>
          <a:cs typeface="+mj-cs"/>
        </a:defRPr>
      </a:lvl1pPr>
      <a:lvl2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241" algn="l" defTabSz="456241"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2476" algn="l" defTabSz="456241"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68717" algn="l" defTabSz="456241"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4954" algn="l" defTabSz="456241"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p:titleStyle>
    <p:bodyStyle>
      <a:lvl1pPr marL="174625" indent="-174625" algn="l" defTabSz="454025" rtl="0" eaLnBrk="0" fontAlgn="base" hangingPunct="0">
        <a:spcBef>
          <a:spcPts val="1200"/>
        </a:spcBef>
        <a:spcAft>
          <a:spcPct val="0"/>
        </a:spcAft>
        <a:buClr>
          <a:srgbClr val="00A4E4"/>
        </a:buClr>
        <a:buFont typeface="Wingdings" pitchFamily="2" charset="2"/>
        <a:buChar char="§"/>
        <a:tabLst>
          <a:tab pos="7986713" algn="r"/>
        </a:tabLst>
        <a:defRPr sz="1400">
          <a:solidFill>
            <a:srgbClr val="000000"/>
          </a:solidFill>
          <a:latin typeface="+mn-lt"/>
          <a:ea typeface="+mn-ea"/>
          <a:cs typeface="+mn-cs"/>
        </a:defRPr>
      </a:lvl1pPr>
      <a:lvl2pPr marL="357188" indent="-168275" algn="l" defTabSz="454025" rtl="0" eaLnBrk="0" fontAlgn="base" hangingPunct="0">
        <a:spcBef>
          <a:spcPts val="300"/>
        </a:spcBef>
        <a:spcAft>
          <a:spcPct val="0"/>
        </a:spcAft>
        <a:buClr>
          <a:srgbClr val="00A4E4"/>
        </a:buClr>
        <a:buFont typeface="Arial" charset="0"/>
        <a:buChar char="–"/>
        <a:tabLst>
          <a:tab pos="7986713" algn="r"/>
        </a:tabLst>
        <a:defRPr sz="1200">
          <a:solidFill>
            <a:srgbClr val="000000"/>
          </a:solidFill>
          <a:latin typeface="+mn-lt"/>
          <a:ea typeface="+mn-ea"/>
          <a:cs typeface="+mn-cs"/>
        </a:defRPr>
      </a:lvl2pPr>
      <a:lvl3pPr marL="496888" indent="-136525" algn="l" defTabSz="454025" rtl="0" eaLnBrk="0" fontAlgn="base" hangingPunct="0">
        <a:spcBef>
          <a:spcPts val="300"/>
        </a:spcBef>
        <a:spcAft>
          <a:spcPct val="0"/>
        </a:spcAft>
        <a:buClr>
          <a:srgbClr val="00A4E4"/>
        </a:buClr>
        <a:buFont typeface="Arial" charset="0"/>
        <a:buChar char="•"/>
        <a:tabLst>
          <a:tab pos="7986713" algn="r"/>
        </a:tabLst>
        <a:defRPr sz="1000">
          <a:solidFill>
            <a:srgbClr val="000000"/>
          </a:solidFill>
          <a:latin typeface="+mn-lt"/>
          <a:ea typeface="+mn-ea"/>
          <a:cs typeface="+mn-cs"/>
        </a:defRPr>
      </a:lvl3pPr>
      <a:lvl4pPr marL="642938" indent="-149225" algn="l" defTabSz="454025" rtl="0" eaLnBrk="0" fontAlgn="base" hangingPunct="0">
        <a:spcBef>
          <a:spcPts val="300"/>
        </a:spcBef>
        <a:spcAft>
          <a:spcPct val="0"/>
        </a:spcAft>
        <a:buClr>
          <a:srgbClr val="00A4E4"/>
        </a:buClr>
        <a:buFont typeface="Arial" charset="0"/>
        <a:buChar char="–"/>
        <a:tabLst>
          <a:tab pos="7986713" algn="r"/>
        </a:tabLst>
        <a:defRPr sz="1000">
          <a:solidFill>
            <a:srgbClr val="000000"/>
          </a:solidFill>
          <a:latin typeface="+mn-lt"/>
          <a:ea typeface="+mn-ea"/>
          <a:cs typeface="+mn-cs"/>
        </a:defRPr>
      </a:lvl4pPr>
      <a:lvl5pPr marL="787400" indent="-141288" algn="l" defTabSz="454025" rtl="0" eaLnBrk="0" fontAlgn="base" hangingPunct="0">
        <a:spcBef>
          <a:spcPts val="300"/>
        </a:spcBef>
        <a:spcAft>
          <a:spcPct val="0"/>
        </a:spcAft>
        <a:buClr>
          <a:srgbClr val="00A4E4"/>
        </a:buClr>
        <a:buFont typeface="Arial" charset="0"/>
        <a:buChar char="»"/>
        <a:tabLst>
          <a:tab pos="7986713" algn="r"/>
        </a:tabLst>
        <a:defRPr sz="1000">
          <a:solidFill>
            <a:srgbClr val="000000"/>
          </a:solidFill>
          <a:latin typeface="+mn-lt"/>
          <a:ea typeface="+mn-ea"/>
          <a:cs typeface="+mn-cs"/>
        </a:defRPr>
      </a:lvl5pPr>
      <a:lvl6pPr marL="1246737" indent="-144158" algn="l" defTabSz="456241" rtl="0" fontAlgn="base">
        <a:spcBef>
          <a:spcPts val="300"/>
        </a:spcBef>
        <a:spcAft>
          <a:spcPct val="0"/>
        </a:spcAft>
        <a:buClr>
          <a:srgbClr val="00A4E4"/>
        </a:buClr>
        <a:buFont typeface="Arial" pitchFamily="34" charset="0"/>
        <a:buChar char="»"/>
        <a:tabLst>
          <a:tab pos="7988931" algn="r"/>
        </a:tabLst>
        <a:defRPr sz="1000">
          <a:solidFill>
            <a:srgbClr val="000000"/>
          </a:solidFill>
          <a:latin typeface="+mn-lt"/>
          <a:ea typeface="+mn-ea"/>
          <a:cs typeface="+mn-cs"/>
        </a:defRPr>
      </a:lvl6pPr>
      <a:lvl7pPr marL="1702974" indent="-144158" algn="l" defTabSz="456241" rtl="0" fontAlgn="base">
        <a:spcBef>
          <a:spcPts val="300"/>
        </a:spcBef>
        <a:spcAft>
          <a:spcPct val="0"/>
        </a:spcAft>
        <a:buClr>
          <a:srgbClr val="00A4E4"/>
        </a:buClr>
        <a:buFont typeface="Arial" pitchFamily="34" charset="0"/>
        <a:buChar char="»"/>
        <a:tabLst>
          <a:tab pos="7988931" algn="r"/>
        </a:tabLst>
        <a:defRPr sz="1000">
          <a:solidFill>
            <a:srgbClr val="000000"/>
          </a:solidFill>
          <a:latin typeface="+mn-lt"/>
          <a:ea typeface="+mn-ea"/>
          <a:cs typeface="+mn-cs"/>
        </a:defRPr>
      </a:lvl7pPr>
      <a:lvl8pPr marL="2159212" indent="-144158" algn="l" defTabSz="456241" rtl="0" fontAlgn="base">
        <a:spcBef>
          <a:spcPts val="300"/>
        </a:spcBef>
        <a:spcAft>
          <a:spcPct val="0"/>
        </a:spcAft>
        <a:buClr>
          <a:srgbClr val="00A4E4"/>
        </a:buClr>
        <a:buFont typeface="Arial" pitchFamily="34" charset="0"/>
        <a:buChar char="»"/>
        <a:tabLst>
          <a:tab pos="7988931" algn="r"/>
        </a:tabLst>
        <a:defRPr sz="1000">
          <a:solidFill>
            <a:srgbClr val="000000"/>
          </a:solidFill>
          <a:latin typeface="+mn-lt"/>
          <a:ea typeface="+mn-ea"/>
          <a:cs typeface="+mn-cs"/>
        </a:defRPr>
      </a:lvl8pPr>
      <a:lvl9pPr marL="2615454" indent="-144158" algn="l" defTabSz="456241" rtl="0" fontAlgn="base">
        <a:spcBef>
          <a:spcPts val="300"/>
        </a:spcBef>
        <a:spcAft>
          <a:spcPct val="0"/>
        </a:spcAft>
        <a:buClr>
          <a:srgbClr val="00A4E4"/>
        </a:buClr>
        <a:buFont typeface="Arial" pitchFamily="34" charset="0"/>
        <a:buChar char="»"/>
        <a:tabLst>
          <a:tab pos="7988931" algn="r"/>
        </a:tabLst>
        <a:defRPr sz="1000">
          <a:solidFill>
            <a:srgbClr val="000000"/>
          </a:solidFill>
          <a:latin typeface="+mn-lt"/>
          <a:ea typeface="+mn-ea"/>
          <a:cs typeface="+mn-cs"/>
        </a:defRPr>
      </a:lvl9pPr>
    </p:bodyStyle>
    <p:otherStyle>
      <a:defPPr>
        <a:defRPr lang="en-US"/>
      </a:defPPr>
      <a:lvl1pPr marL="0" algn="l" defTabSz="912476" rtl="0" eaLnBrk="1" latinLnBrk="0" hangingPunct="1">
        <a:defRPr sz="1800" kern="1200">
          <a:solidFill>
            <a:schemeClr val="tx1"/>
          </a:solidFill>
          <a:latin typeface="+mn-lt"/>
          <a:ea typeface="+mn-ea"/>
          <a:cs typeface="+mn-cs"/>
        </a:defRPr>
      </a:lvl1pPr>
      <a:lvl2pPr marL="456241" algn="l" defTabSz="912476" rtl="0" eaLnBrk="1" latinLnBrk="0" hangingPunct="1">
        <a:defRPr sz="1800" kern="1200">
          <a:solidFill>
            <a:schemeClr val="tx1"/>
          </a:solidFill>
          <a:latin typeface="+mn-lt"/>
          <a:ea typeface="+mn-ea"/>
          <a:cs typeface="+mn-cs"/>
        </a:defRPr>
      </a:lvl2pPr>
      <a:lvl3pPr marL="912476" algn="l" defTabSz="912476" rtl="0" eaLnBrk="1" latinLnBrk="0" hangingPunct="1">
        <a:defRPr sz="1800" kern="1200">
          <a:solidFill>
            <a:schemeClr val="tx1"/>
          </a:solidFill>
          <a:latin typeface="+mn-lt"/>
          <a:ea typeface="+mn-ea"/>
          <a:cs typeface="+mn-cs"/>
        </a:defRPr>
      </a:lvl3pPr>
      <a:lvl4pPr marL="1368717" algn="l" defTabSz="912476" rtl="0" eaLnBrk="1" latinLnBrk="0" hangingPunct="1">
        <a:defRPr sz="1800" kern="1200">
          <a:solidFill>
            <a:schemeClr val="tx1"/>
          </a:solidFill>
          <a:latin typeface="+mn-lt"/>
          <a:ea typeface="+mn-ea"/>
          <a:cs typeface="+mn-cs"/>
        </a:defRPr>
      </a:lvl4pPr>
      <a:lvl5pPr marL="1824954" algn="l" defTabSz="912476" rtl="0" eaLnBrk="1" latinLnBrk="0" hangingPunct="1">
        <a:defRPr sz="1800" kern="1200">
          <a:solidFill>
            <a:schemeClr val="tx1"/>
          </a:solidFill>
          <a:latin typeface="+mn-lt"/>
          <a:ea typeface="+mn-ea"/>
          <a:cs typeface="+mn-cs"/>
        </a:defRPr>
      </a:lvl5pPr>
      <a:lvl6pPr marL="2281194" algn="l" defTabSz="912476" rtl="0" eaLnBrk="1" latinLnBrk="0" hangingPunct="1">
        <a:defRPr sz="1800" kern="1200">
          <a:solidFill>
            <a:schemeClr val="tx1"/>
          </a:solidFill>
          <a:latin typeface="+mn-lt"/>
          <a:ea typeface="+mn-ea"/>
          <a:cs typeface="+mn-cs"/>
        </a:defRPr>
      </a:lvl6pPr>
      <a:lvl7pPr marL="2737431" algn="l" defTabSz="912476" rtl="0" eaLnBrk="1" latinLnBrk="0" hangingPunct="1">
        <a:defRPr sz="1800" kern="1200">
          <a:solidFill>
            <a:schemeClr val="tx1"/>
          </a:solidFill>
          <a:latin typeface="+mn-lt"/>
          <a:ea typeface="+mn-ea"/>
          <a:cs typeface="+mn-cs"/>
        </a:defRPr>
      </a:lvl7pPr>
      <a:lvl8pPr marL="3193672" algn="l" defTabSz="912476" rtl="0" eaLnBrk="1" latinLnBrk="0" hangingPunct="1">
        <a:defRPr sz="1800" kern="1200">
          <a:solidFill>
            <a:schemeClr val="tx1"/>
          </a:solidFill>
          <a:latin typeface="+mn-lt"/>
          <a:ea typeface="+mn-ea"/>
          <a:cs typeface="+mn-cs"/>
        </a:defRPr>
      </a:lvl8pPr>
      <a:lvl9pPr marL="3649908" algn="l" defTabSz="91247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6146" name="Text Placeholder 23"/>
          <p:cNvSpPr>
            <a:spLocks noGrp="1"/>
          </p:cNvSpPr>
          <p:nvPr>
            <p:ph type="body" idx="1"/>
          </p:nvPr>
        </p:nvSpPr>
        <p:spPr bwMode="gray">
          <a:xfrm>
            <a:off x="549275" y="1352550"/>
            <a:ext cx="8047038"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2051" name="Slide Number Placeholder 5"/>
          <p:cNvSpPr txBox="1">
            <a:spLocks/>
          </p:cNvSpPr>
          <p:nvPr/>
        </p:nvSpPr>
        <p:spPr bwMode="gray">
          <a:xfrm>
            <a:off x="8312150" y="6480175"/>
            <a:ext cx="282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456827" eaLnBrk="1" hangingPunct="1">
              <a:defRPr/>
            </a:pPr>
            <a:fld id="{552EE4D3-40E9-4C8E-8546-C2A9953604CF}" type="slidenum">
              <a:rPr lang="en-US" altLang="en-US" sz="800" smtClean="0">
                <a:solidFill>
                  <a:srgbClr val="00A4E4"/>
                </a:solidFill>
              </a:rPr>
              <a:pPr algn="r" defTabSz="456827" eaLnBrk="1" hangingPunct="1">
                <a:defRPr/>
              </a:pPr>
              <a:t>‹#›</a:t>
            </a:fld>
            <a:endParaRPr lang="en-US" altLang="en-US" sz="800">
              <a:solidFill>
                <a:srgbClr val="00A4E4"/>
              </a:solidFill>
            </a:endParaRPr>
          </a:p>
        </p:txBody>
      </p:sp>
      <p:sp>
        <p:nvSpPr>
          <p:cNvPr id="6148" name="Title Placeholder 22"/>
          <p:cNvSpPr>
            <a:spLocks noGrp="1"/>
          </p:cNvSpPr>
          <p:nvPr>
            <p:ph type="title"/>
          </p:nvPr>
        </p:nvSpPr>
        <p:spPr bwMode="black">
          <a:xfrm>
            <a:off x="549275" y="552450"/>
            <a:ext cx="804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p>
            <a:pPr lvl="0"/>
            <a:r>
              <a:rPr lang="en-CA" altLang="en-US"/>
              <a:t>Click to edit Master title style</a:t>
            </a:r>
            <a:endParaRPr lang="en-US" altLang="en-US"/>
          </a:p>
        </p:txBody>
      </p:sp>
      <p:pic>
        <p:nvPicPr>
          <p:cNvPr id="6149" name="Picture 7" descr="AIG_PRI_pms299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gray">
          <a:xfrm>
            <a:off x="457200" y="6246813"/>
            <a:ext cx="674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Group 8"/>
          <p:cNvGrpSpPr>
            <a:grpSpLocks/>
          </p:cNvGrpSpPr>
          <p:nvPr/>
        </p:nvGrpSpPr>
        <p:grpSpPr bwMode="auto">
          <a:xfrm flipH="1">
            <a:off x="8039100" y="0"/>
            <a:ext cx="1104900" cy="1119188"/>
            <a:chOff x="1440543" y="1418168"/>
            <a:chExt cx="769056" cy="769056"/>
          </a:xfrm>
        </p:grpSpPr>
        <p:sp>
          <p:nvSpPr>
            <p:cNvPr id="2056" name="Rectangle 15"/>
            <p:cNvSpPr>
              <a:spLocks noChangeArrowheads="1"/>
            </p:cNvSpPr>
            <p:nvPr userDrawn="1"/>
          </p:nvSpPr>
          <p:spPr bwMode="gray">
            <a:xfrm rot="5400000">
              <a:off x="1701804" y="1156907"/>
              <a:ext cx="246534"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6827" eaLnBrk="1" hangingPunct="1">
                <a:defRPr/>
              </a:pPr>
              <a:endParaRPr lang="en-US" altLang="en-US">
                <a:solidFill>
                  <a:srgbClr val="00A4E4"/>
                </a:solidFill>
              </a:endParaRPr>
            </a:p>
          </p:txBody>
        </p:sp>
        <p:sp>
          <p:nvSpPr>
            <p:cNvPr id="2057" name="Rectangle 16"/>
            <p:cNvSpPr>
              <a:spLocks noChangeArrowheads="1"/>
            </p:cNvSpPr>
            <p:nvPr userDrawn="1"/>
          </p:nvSpPr>
          <p:spPr bwMode="gray">
            <a:xfrm>
              <a:off x="1440543" y="1418168"/>
              <a:ext cx="246407" cy="7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6827" eaLnBrk="1" hangingPunct="1">
                <a:defRPr/>
              </a:pPr>
              <a:endParaRPr lang="en-US" altLang="en-US">
                <a:solidFill>
                  <a:srgbClr val="00A4E4"/>
                </a:solidFill>
              </a:endParaRPr>
            </a:p>
          </p:txBody>
        </p:sp>
      </p:grpSp>
    </p:spTree>
  </p:cSld>
  <p:clrMap bg1="lt1" tx1="dk1" bg2="lt2" tx2="dk2" accent1="accent1" accent2="accent2" accent3="accent3" accent4="accent4" accent5="accent5" accent6="accent6" hlink="hlink" folHlink="folHlink"/>
  <p:sldLayoutIdLst>
    <p:sldLayoutId id="2147484030"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l" defTabSz="454025" rtl="0" eaLnBrk="0" fontAlgn="base" hangingPunct="0">
        <a:spcBef>
          <a:spcPct val="0"/>
        </a:spcBef>
        <a:spcAft>
          <a:spcPct val="0"/>
        </a:spcAft>
        <a:defRPr sz="2000">
          <a:solidFill>
            <a:schemeClr val="accent1"/>
          </a:solidFill>
          <a:latin typeface="+mj-lt"/>
          <a:ea typeface="ＭＳ Ｐゴシック" pitchFamily="34" charset="-128"/>
          <a:cs typeface="+mj-cs"/>
        </a:defRPr>
      </a:lvl1pPr>
      <a:lvl2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4025"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6827" algn="l" defTabSz="456827"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3651" algn="l" defTabSz="456827"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0479" algn="l" defTabSz="456827"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7303" algn="l" defTabSz="456827"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p:titleStyle>
    <p:bodyStyle>
      <a:lvl1pPr marL="174625" indent="-174625" algn="l" defTabSz="454025" rtl="0" eaLnBrk="0" fontAlgn="base" hangingPunct="0">
        <a:spcBef>
          <a:spcPts val="1200"/>
        </a:spcBef>
        <a:spcAft>
          <a:spcPct val="0"/>
        </a:spcAft>
        <a:buClr>
          <a:srgbClr val="00A4E4"/>
        </a:buClr>
        <a:buFont typeface="Wingdings" pitchFamily="2" charset="2"/>
        <a:buChar char="§"/>
        <a:tabLst>
          <a:tab pos="7997825" algn="r"/>
        </a:tabLst>
        <a:defRPr sz="1400">
          <a:solidFill>
            <a:srgbClr val="000000"/>
          </a:solidFill>
          <a:latin typeface="+mn-lt"/>
          <a:ea typeface="ＭＳ Ｐゴシック" pitchFamily="34" charset="-128"/>
          <a:cs typeface="+mn-cs"/>
        </a:defRPr>
      </a:lvl1pPr>
      <a:lvl2pPr marL="358775" indent="-168275" algn="l" defTabSz="454025" rtl="0" eaLnBrk="0" fontAlgn="base" hangingPunct="0">
        <a:spcBef>
          <a:spcPts val="300"/>
        </a:spcBef>
        <a:spcAft>
          <a:spcPct val="0"/>
        </a:spcAft>
        <a:buClr>
          <a:srgbClr val="00A4E4"/>
        </a:buClr>
        <a:buFont typeface="Arial" charset="0"/>
        <a:buChar char="–"/>
        <a:tabLst>
          <a:tab pos="7997825" algn="r"/>
        </a:tabLst>
        <a:defRPr sz="1200">
          <a:solidFill>
            <a:srgbClr val="000000"/>
          </a:solidFill>
          <a:latin typeface="+mn-lt"/>
          <a:ea typeface="ＭＳ Ｐゴシック" pitchFamily="34" charset="-128"/>
          <a:cs typeface="+mn-cs"/>
        </a:defRPr>
      </a:lvl2pPr>
      <a:lvl3pPr marL="498475" indent="-136525" algn="l" defTabSz="454025" rtl="0" eaLnBrk="0" fontAlgn="base" hangingPunct="0">
        <a:spcBef>
          <a:spcPts val="300"/>
        </a:spcBef>
        <a:spcAft>
          <a:spcPct val="0"/>
        </a:spcAft>
        <a:buClr>
          <a:srgbClr val="00A4E4"/>
        </a:buClr>
        <a:buFont typeface="Arial" charset="0"/>
        <a:buChar char="•"/>
        <a:tabLst>
          <a:tab pos="7997825" algn="r"/>
        </a:tabLst>
        <a:defRPr sz="1000">
          <a:solidFill>
            <a:srgbClr val="000000"/>
          </a:solidFill>
          <a:latin typeface="+mn-lt"/>
          <a:ea typeface="ＭＳ Ｐゴシック" pitchFamily="34" charset="-128"/>
          <a:cs typeface="+mn-cs"/>
        </a:defRPr>
      </a:lvl3pPr>
      <a:lvl4pPr marL="644525" indent="-149225" algn="l" defTabSz="454025" rtl="0" eaLnBrk="0" fontAlgn="base" hangingPunct="0">
        <a:spcBef>
          <a:spcPts val="300"/>
        </a:spcBef>
        <a:spcAft>
          <a:spcPct val="0"/>
        </a:spcAft>
        <a:buClr>
          <a:srgbClr val="00A4E4"/>
        </a:buClr>
        <a:buFont typeface="Arial" charset="0"/>
        <a:buChar char="–"/>
        <a:tabLst>
          <a:tab pos="7997825" algn="r"/>
        </a:tabLst>
        <a:defRPr sz="1000">
          <a:solidFill>
            <a:srgbClr val="000000"/>
          </a:solidFill>
          <a:latin typeface="+mn-lt"/>
          <a:ea typeface="ＭＳ Ｐゴシック" pitchFamily="34" charset="-128"/>
          <a:cs typeface="+mn-cs"/>
        </a:defRPr>
      </a:lvl4pPr>
      <a:lvl5pPr marL="788988" indent="-141288" algn="l" defTabSz="454025" rtl="0" eaLnBrk="0" fontAlgn="base" hangingPunct="0">
        <a:spcBef>
          <a:spcPts val="300"/>
        </a:spcBef>
        <a:spcAft>
          <a:spcPct val="0"/>
        </a:spcAft>
        <a:buClr>
          <a:srgbClr val="00A4E4"/>
        </a:buClr>
        <a:buFont typeface="Arial" charset="0"/>
        <a:buChar char="»"/>
        <a:tabLst>
          <a:tab pos="7997825" algn="r"/>
        </a:tabLst>
        <a:defRPr sz="1000">
          <a:solidFill>
            <a:srgbClr val="000000"/>
          </a:solidFill>
          <a:latin typeface="+mn-lt"/>
          <a:ea typeface="ＭＳ Ｐゴシック" pitchFamily="34" charset="-128"/>
          <a:cs typeface="+mn-cs"/>
        </a:defRPr>
      </a:lvl5pPr>
      <a:lvl6pPr marL="1248341" indent="-144344" algn="l" defTabSz="456827" rtl="0" fontAlgn="base">
        <a:spcBef>
          <a:spcPts val="300"/>
        </a:spcBef>
        <a:spcAft>
          <a:spcPct val="0"/>
        </a:spcAft>
        <a:buClr>
          <a:srgbClr val="00A4E4"/>
        </a:buClr>
        <a:buFont typeface="Arial" pitchFamily="34" charset="0"/>
        <a:buChar char="»"/>
        <a:tabLst>
          <a:tab pos="7999214" algn="r"/>
        </a:tabLst>
        <a:defRPr sz="1000">
          <a:solidFill>
            <a:srgbClr val="000000"/>
          </a:solidFill>
          <a:latin typeface="+mn-lt"/>
          <a:ea typeface="+mn-ea"/>
          <a:cs typeface="+mn-cs"/>
        </a:defRPr>
      </a:lvl6pPr>
      <a:lvl7pPr marL="1705167" indent="-144344" algn="l" defTabSz="456827" rtl="0" fontAlgn="base">
        <a:spcBef>
          <a:spcPts val="300"/>
        </a:spcBef>
        <a:spcAft>
          <a:spcPct val="0"/>
        </a:spcAft>
        <a:buClr>
          <a:srgbClr val="00A4E4"/>
        </a:buClr>
        <a:buFont typeface="Arial" pitchFamily="34" charset="0"/>
        <a:buChar char="»"/>
        <a:tabLst>
          <a:tab pos="7999214" algn="r"/>
        </a:tabLst>
        <a:defRPr sz="1000">
          <a:solidFill>
            <a:srgbClr val="000000"/>
          </a:solidFill>
          <a:latin typeface="+mn-lt"/>
          <a:ea typeface="+mn-ea"/>
          <a:cs typeface="+mn-cs"/>
        </a:defRPr>
      </a:lvl7pPr>
      <a:lvl8pPr marL="2161992" indent="-144344" algn="l" defTabSz="456827" rtl="0" fontAlgn="base">
        <a:spcBef>
          <a:spcPts val="300"/>
        </a:spcBef>
        <a:spcAft>
          <a:spcPct val="0"/>
        </a:spcAft>
        <a:buClr>
          <a:srgbClr val="00A4E4"/>
        </a:buClr>
        <a:buFont typeface="Arial" pitchFamily="34" charset="0"/>
        <a:buChar char="»"/>
        <a:tabLst>
          <a:tab pos="7999214" algn="r"/>
        </a:tabLst>
        <a:defRPr sz="1000">
          <a:solidFill>
            <a:srgbClr val="000000"/>
          </a:solidFill>
          <a:latin typeface="+mn-lt"/>
          <a:ea typeface="+mn-ea"/>
          <a:cs typeface="+mn-cs"/>
        </a:defRPr>
      </a:lvl8pPr>
      <a:lvl9pPr marL="2618820" indent="-144344" algn="l" defTabSz="456827" rtl="0" fontAlgn="base">
        <a:spcBef>
          <a:spcPts val="300"/>
        </a:spcBef>
        <a:spcAft>
          <a:spcPct val="0"/>
        </a:spcAft>
        <a:buClr>
          <a:srgbClr val="00A4E4"/>
        </a:buClr>
        <a:buFont typeface="Arial" pitchFamily="34" charset="0"/>
        <a:buChar char="»"/>
        <a:tabLst>
          <a:tab pos="7999214" algn="r"/>
        </a:tabLst>
        <a:defRPr sz="1000">
          <a:solidFill>
            <a:srgbClr val="000000"/>
          </a:solidFill>
          <a:latin typeface="+mn-lt"/>
          <a:ea typeface="+mn-ea"/>
          <a:cs typeface="+mn-cs"/>
        </a:defRPr>
      </a:lvl9pPr>
    </p:bodyStyle>
    <p:otherStyle>
      <a:defPPr>
        <a:defRPr lang="en-US"/>
      </a:defPPr>
      <a:lvl1pPr marL="0" algn="l" defTabSz="913651" rtl="0" eaLnBrk="1" latinLnBrk="0" hangingPunct="1">
        <a:defRPr sz="1800" kern="1200">
          <a:solidFill>
            <a:schemeClr val="tx1"/>
          </a:solidFill>
          <a:latin typeface="+mn-lt"/>
          <a:ea typeface="+mn-ea"/>
          <a:cs typeface="+mn-cs"/>
        </a:defRPr>
      </a:lvl1pPr>
      <a:lvl2pPr marL="456827" algn="l" defTabSz="913651" rtl="0" eaLnBrk="1" latinLnBrk="0" hangingPunct="1">
        <a:defRPr sz="1800" kern="1200">
          <a:solidFill>
            <a:schemeClr val="tx1"/>
          </a:solidFill>
          <a:latin typeface="+mn-lt"/>
          <a:ea typeface="+mn-ea"/>
          <a:cs typeface="+mn-cs"/>
        </a:defRPr>
      </a:lvl2pPr>
      <a:lvl3pPr marL="913651" algn="l" defTabSz="913651" rtl="0" eaLnBrk="1" latinLnBrk="0" hangingPunct="1">
        <a:defRPr sz="1800" kern="1200">
          <a:solidFill>
            <a:schemeClr val="tx1"/>
          </a:solidFill>
          <a:latin typeface="+mn-lt"/>
          <a:ea typeface="+mn-ea"/>
          <a:cs typeface="+mn-cs"/>
        </a:defRPr>
      </a:lvl3pPr>
      <a:lvl4pPr marL="1370479" algn="l" defTabSz="913651" rtl="0" eaLnBrk="1" latinLnBrk="0" hangingPunct="1">
        <a:defRPr sz="1800" kern="1200">
          <a:solidFill>
            <a:schemeClr val="tx1"/>
          </a:solidFill>
          <a:latin typeface="+mn-lt"/>
          <a:ea typeface="+mn-ea"/>
          <a:cs typeface="+mn-cs"/>
        </a:defRPr>
      </a:lvl4pPr>
      <a:lvl5pPr marL="1827303" algn="l" defTabSz="913651" rtl="0" eaLnBrk="1" latinLnBrk="0" hangingPunct="1">
        <a:defRPr sz="1800" kern="1200">
          <a:solidFill>
            <a:schemeClr val="tx1"/>
          </a:solidFill>
          <a:latin typeface="+mn-lt"/>
          <a:ea typeface="+mn-ea"/>
          <a:cs typeface="+mn-cs"/>
        </a:defRPr>
      </a:lvl5pPr>
      <a:lvl6pPr marL="2284131" algn="l" defTabSz="913651" rtl="0" eaLnBrk="1" latinLnBrk="0" hangingPunct="1">
        <a:defRPr sz="1800" kern="1200">
          <a:solidFill>
            <a:schemeClr val="tx1"/>
          </a:solidFill>
          <a:latin typeface="+mn-lt"/>
          <a:ea typeface="+mn-ea"/>
          <a:cs typeface="+mn-cs"/>
        </a:defRPr>
      </a:lvl6pPr>
      <a:lvl7pPr marL="2740955" algn="l" defTabSz="913651" rtl="0" eaLnBrk="1" latinLnBrk="0" hangingPunct="1">
        <a:defRPr sz="1800" kern="1200">
          <a:solidFill>
            <a:schemeClr val="tx1"/>
          </a:solidFill>
          <a:latin typeface="+mn-lt"/>
          <a:ea typeface="+mn-ea"/>
          <a:cs typeface="+mn-cs"/>
        </a:defRPr>
      </a:lvl7pPr>
      <a:lvl8pPr marL="3197782" algn="l" defTabSz="913651" rtl="0" eaLnBrk="1" latinLnBrk="0" hangingPunct="1">
        <a:defRPr sz="1800" kern="1200">
          <a:solidFill>
            <a:schemeClr val="tx1"/>
          </a:solidFill>
          <a:latin typeface="+mn-lt"/>
          <a:ea typeface="+mn-ea"/>
          <a:cs typeface="+mn-cs"/>
        </a:defRPr>
      </a:lvl8pPr>
      <a:lvl9pPr marL="3654606" algn="l" defTabSz="91365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7170" name="Text Placeholder 23"/>
          <p:cNvSpPr>
            <a:spLocks noGrp="1"/>
          </p:cNvSpPr>
          <p:nvPr>
            <p:ph type="body" idx="1"/>
          </p:nvPr>
        </p:nvSpPr>
        <p:spPr bwMode="gray">
          <a:xfrm>
            <a:off x="549275" y="1352550"/>
            <a:ext cx="804545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15" name="Slide Number Placeholder 5"/>
          <p:cNvSpPr txBox="1">
            <a:spLocks/>
          </p:cNvSpPr>
          <p:nvPr/>
        </p:nvSpPr>
        <p:spPr bwMode="gray">
          <a:xfrm>
            <a:off x="8312150" y="6480175"/>
            <a:ext cx="282575" cy="127000"/>
          </a:xfrm>
          <a:prstGeom prst="rect">
            <a:avLst/>
          </a:prstGeom>
          <a:noFill/>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457200" eaLnBrk="1" hangingPunct="1">
              <a:defRPr/>
            </a:pPr>
            <a:fld id="{D8F0F3AF-F416-4EAD-83FE-34F821278715}" type="slidenum">
              <a:rPr lang="en-US" altLang="en-US" sz="800" smtClean="0">
                <a:solidFill>
                  <a:srgbClr val="00A4E4"/>
                </a:solidFill>
              </a:rPr>
              <a:pPr algn="r" defTabSz="457200" eaLnBrk="1" hangingPunct="1">
                <a:defRPr/>
              </a:pPr>
              <a:t>‹#›</a:t>
            </a:fld>
            <a:endParaRPr lang="en-US" altLang="en-US" sz="800">
              <a:solidFill>
                <a:srgbClr val="00A4E4"/>
              </a:solidFill>
            </a:endParaRPr>
          </a:p>
        </p:txBody>
      </p:sp>
      <p:sp>
        <p:nvSpPr>
          <p:cNvPr id="7172" name="Title Placeholder 22"/>
          <p:cNvSpPr>
            <a:spLocks noGrp="1"/>
          </p:cNvSpPr>
          <p:nvPr>
            <p:ph type="title"/>
          </p:nvPr>
        </p:nvSpPr>
        <p:spPr bwMode="black">
          <a:xfrm>
            <a:off x="549275" y="552450"/>
            <a:ext cx="804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p>
            <a:pPr lvl="0"/>
            <a:r>
              <a:rPr lang="en-US" altLang="en-US"/>
              <a:t>Global Consumer [Product Area]</a:t>
            </a:r>
          </a:p>
        </p:txBody>
      </p:sp>
      <p:sp>
        <p:nvSpPr>
          <p:cNvPr id="1029" name="TextBox 6"/>
          <p:cNvSpPr txBox="1">
            <a:spLocks noChangeArrowheads="1"/>
          </p:cNvSpPr>
          <p:nvPr userDrawn="1"/>
        </p:nvSpPr>
        <p:spPr bwMode="gray">
          <a:xfrm>
            <a:off x="2435225" y="6611938"/>
            <a:ext cx="4273550" cy="246062"/>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r>
              <a:rPr lang="en-US" altLang="en-US" sz="1000">
                <a:solidFill>
                  <a:srgbClr val="9E9E9E"/>
                </a:solidFill>
              </a:rPr>
              <a:t>AIG Confidential and Proprietary</a:t>
            </a:r>
          </a:p>
        </p:txBody>
      </p:sp>
      <p:grpSp>
        <p:nvGrpSpPr>
          <p:cNvPr id="7174" name="Group 8"/>
          <p:cNvGrpSpPr>
            <a:grpSpLocks/>
          </p:cNvGrpSpPr>
          <p:nvPr userDrawn="1"/>
        </p:nvGrpSpPr>
        <p:grpSpPr bwMode="auto">
          <a:xfrm flipH="1">
            <a:off x="8039100" y="0"/>
            <a:ext cx="1104900" cy="1119188"/>
            <a:chOff x="1440543" y="1418168"/>
            <a:chExt cx="769056" cy="769056"/>
          </a:xfrm>
        </p:grpSpPr>
        <p:sp>
          <p:nvSpPr>
            <p:cNvPr id="1032" name="Rectangle 15"/>
            <p:cNvSpPr>
              <a:spLocks noChangeArrowheads="1"/>
            </p:cNvSpPr>
            <p:nvPr userDrawn="1"/>
          </p:nvSpPr>
          <p:spPr bwMode="gray">
            <a:xfrm rot="5400000">
              <a:off x="1701804" y="1156907"/>
              <a:ext cx="246534" cy="769056"/>
            </a:xfrm>
            <a:prstGeom prst="rect">
              <a:avLst/>
            </a:prstGeom>
            <a:solidFill>
              <a:schemeClr val="bg1"/>
            </a:solidFill>
            <a:ln>
              <a:noFill/>
            </a:ln>
            <a:extLst/>
          </p:spPr>
          <p:txBody>
            <a:bodyPr vert="eaVert"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sp>
          <p:nvSpPr>
            <p:cNvPr id="1033" name="Rectangle 16"/>
            <p:cNvSpPr>
              <a:spLocks noChangeArrowheads="1"/>
            </p:cNvSpPr>
            <p:nvPr userDrawn="1"/>
          </p:nvSpPr>
          <p:spPr bwMode="gray">
            <a:xfrm>
              <a:off x="1440543" y="1418168"/>
              <a:ext cx="246407" cy="769056"/>
            </a:xfrm>
            <a:prstGeom prst="rect">
              <a:avLst/>
            </a:prstGeom>
            <a:solidFill>
              <a:schemeClr val="bg1"/>
            </a:solidFill>
            <a:ln>
              <a:noFill/>
            </a:ln>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defRPr/>
              </a:pPr>
              <a:endParaRPr lang="en-US" altLang="en-US">
                <a:solidFill>
                  <a:srgbClr val="00A4E4"/>
                </a:solidFill>
              </a:endParaRPr>
            </a:p>
          </p:txBody>
        </p:sp>
      </p:grpSp>
      <p:pic>
        <p:nvPicPr>
          <p:cNvPr id="7175" name="Picture 1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0863" y="6246813"/>
            <a:ext cx="6699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1" r:id="rId1"/>
    <p:sldLayoutId id="2147484032" r:id="rId2"/>
    <p:sldLayoutId id="2147484020" r:id="rId3"/>
    <p:sldLayoutId id="2147484021" r:id="rId4"/>
    <p:sldLayoutId id="2147484022" r:id="rId5"/>
    <p:sldLayoutId id="2147484023" r:id="rId6"/>
    <p:sldLayoutId id="2147484024" r:id="rId7"/>
  </p:sldLayoutIdLst>
  <p:hf hdr="0" ftr="0" dt="0"/>
  <p:txStyles>
    <p:titleStyle>
      <a:lvl1pPr algn="l" defTabSz="457200" rtl="0" eaLnBrk="0" fontAlgn="base" hangingPunct="0">
        <a:spcBef>
          <a:spcPct val="0"/>
        </a:spcBef>
        <a:spcAft>
          <a:spcPct val="0"/>
        </a:spcAft>
        <a:defRPr sz="2000">
          <a:solidFill>
            <a:schemeClr val="accent1"/>
          </a:solidFill>
          <a:latin typeface="+mj-lt"/>
          <a:ea typeface="+mj-ea"/>
          <a:cs typeface="+mj-cs"/>
        </a:defRPr>
      </a:lvl1pPr>
      <a:lvl2pPr algn="l" defTabSz="457200" rtl="0" eaLnBrk="0" fontAlgn="base" hangingPunct="0">
        <a:spcBef>
          <a:spcPct val="0"/>
        </a:spcBef>
        <a:spcAft>
          <a:spcPct val="0"/>
        </a:spcAft>
        <a:defRPr sz="2000">
          <a:solidFill>
            <a:schemeClr val="accent1"/>
          </a:solidFill>
          <a:latin typeface="Arial" charset="0"/>
          <a:ea typeface="ＭＳ Ｐゴシック" charset="-128"/>
          <a:cs typeface="Arial" charset="0"/>
        </a:defRPr>
      </a:lvl2pPr>
      <a:lvl3pPr algn="l" defTabSz="457200" rtl="0" eaLnBrk="0" fontAlgn="base" hangingPunct="0">
        <a:spcBef>
          <a:spcPct val="0"/>
        </a:spcBef>
        <a:spcAft>
          <a:spcPct val="0"/>
        </a:spcAft>
        <a:defRPr sz="2000">
          <a:solidFill>
            <a:schemeClr val="accent1"/>
          </a:solidFill>
          <a:latin typeface="Arial" charset="0"/>
          <a:ea typeface="ＭＳ Ｐゴシック" charset="-128"/>
          <a:cs typeface="Arial" charset="0"/>
        </a:defRPr>
      </a:lvl3pPr>
      <a:lvl4pPr algn="l" defTabSz="457200" rtl="0" eaLnBrk="0" fontAlgn="base" hangingPunct="0">
        <a:spcBef>
          <a:spcPct val="0"/>
        </a:spcBef>
        <a:spcAft>
          <a:spcPct val="0"/>
        </a:spcAft>
        <a:defRPr sz="2000">
          <a:solidFill>
            <a:schemeClr val="accent1"/>
          </a:solidFill>
          <a:latin typeface="Arial" charset="0"/>
          <a:ea typeface="ＭＳ Ｐゴシック" charset="-128"/>
          <a:cs typeface="Arial" charset="0"/>
        </a:defRPr>
      </a:lvl4pPr>
      <a:lvl5pPr algn="l" defTabSz="457200" rtl="0" eaLnBrk="0" fontAlgn="base" hangingPunct="0">
        <a:spcBef>
          <a:spcPct val="0"/>
        </a:spcBef>
        <a:spcAft>
          <a:spcPct val="0"/>
        </a:spcAft>
        <a:defRPr sz="2000">
          <a:solidFill>
            <a:schemeClr val="accent1"/>
          </a:solidFill>
          <a:latin typeface="Arial" charset="0"/>
          <a:ea typeface="ＭＳ Ｐゴシック" charset="-128"/>
          <a:cs typeface="Arial" charset="0"/>
        </a:defRPr>
      </a:lvl5pPr>
      <a:lvl6pPr marL="457200" algn="l" defTabSz="457200" rtl="0" fontAlgn="base">
        <a:spcBef>
          <a:spcPct val="0"/>
        </a:spcBef>
        <a:spcAft>
          <a:spcPct val="0"/>
        </a:spcAft>
        <a:defRPr sz="2000">
          <a:solidFill>
            <a:schemeClr val="accent1"/>
          </a:solidFill>
          <a:latin typeface="Arial" charset="0"/>
          <a:ea typeface="ＭＳ Ｐゴシック" charset="-128"/>
          <a:cs typeface="Arial" charset="0"/>
        </a:defRPr>
      </a:lvl6pPr>
      <a:lvl7pPr marL="914400" algn="l" defTabSz="457200" rtl="0" fontAlgn="base">
        <a:spcBef>
          <a:spcPct val="0"/>
        </a:spcBef>
        <a:spcAft>
          <a:spcPct val="0"/>
        </a:spcAft>
        <a:defRPr sz="2000">
          <a:solidFill>
            <a:schemeClr val="accent1"/>
          </a:solidFill>
          <a:latin typeface="Arial" charset="0"/>
          <a:ea typeface="ＭＳ Ｐゴシック" charset="-128"/>
          <a:cs typeface="Arial" charset="0"/>
        </a:defRPr>
      </a:lvl7pPr>
      <a:lvl8pPr marL="1371600" algn="l" defTabSz="457200" rtl="0" fontAlgn="base">
        <a:spcBef>
          <a:spcPct val="0"/>
        </a:spcBef>
        <a:spcAft>
          <a:spcPct val="0"/>
        </a:spcAft>
        <a:defRPr sz="2000">
          <a:solidFill>
            <a:schemeClr val="accent1"/>
          </a:solidFill>
          <a:latin typeface="Arial" charset="0"/>
          <a:ea typeface="ＭＳ Ｐゴシック" charset="-128"/>
          <a:cs typeface="Arial" charset="0"/>
        </a:defRPr>
      </a:lvl8pPr>
      <a:lvl9pPr marL="1828800" algn="l" defTabSz="457200" rtl="0" fontAlgn="base">
        <a:spcBef>
          <a:spcPct val="0"/>
        </a:spcBef>
        <a:spcAft>
          <a:spcPct val="0"/>
        </a:spcAft>
        <a:defRPr sz="2000">
          <a:solidFill>
            <a:schemeClr val="accent1"/>
          </a:solidFill>
          <a:latin typeface="Arial" charset="0"/>
          <a:ea typeface="ＭＳ Ｐゴシック" charset="-128"/>
          <a:cs typeface="Arial" charset="0"/>
        </a:defRPr>
      </a:lvl9pPr>
    </p:titleStyle>
    <p:bodyStyle>
      <a:lvl1pPr marL="177800" indent="-177800" algn="l" defTabSz="457200" rtl="0" eaLnBrk="0" fontAlgn="base" hangingPunct="0">
        <a:spcBef>
          <a:spcPts val="1200"/>
        </a:spcBef>
        <a:spcAft>
          <a:spcPct val="0"/>
        </a:spcAft>
        <a:buClr>
          <a:srgbClr val="00A4E4"/>
        </a:buClr>
        <a:buFont typeface="Wingdings" pitchFamily="2" charset="2"/>
        <a:buChar char="§"/>
        <a:tabLst>
          <a:tab pos="8005763" algn="r"/>
        </a:tabLst>
        <a:defRPr sz="1400">
          <a:solidFill>
            <a:srgbClr val="000000"/>
          </a:solidFill>
          <a:latin typeface="+mn-lt"/>
          <a:ea typeface="+mn-ea"/>
          <a:cs typeface="+mn-cs"/>
        </a:defRPr>
      </a:lvl1pPr>
      <a:lvl2pPr marL="361950" indent="-171450" algn="l" defTabSz="457200" rtl="0" eaLnBrk="0" fontAlgn="base" hangingPunct="0">
        <a:spcBef>
          <a:spcPts val="300"/>
        </a:spcBef>
        <a:spcAft>
          <a:spcPct val="0"/>
        </a:spcAft>
        <a:buClr>
          <a:srgbClr val="00A4E4"/>
        </a:buClr>
        <a:buFont typeface="Arial" charset="0"/>
        <a:buChar char="–"/>
        <a:tabLst>
          <a:tab pos="8005763" algn="r"/>
        </a:tabLst>
        <a:defRPr sz="1200">
          <a:solidFill>
            <a:srgbClr val="000000"/>
          </a:solidFill>
          <a:latin typeface="+mn-lt"/>
          <a:ea typeface="+mn-ea"/>
          <a:cs typeface="+mn-cs"/>
        </a:defRPr>
      </a:lvl2pPr>
      <a:lvl3pPr marL="501650" indent="-1397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mn-ea"/>
          <a:cs typeface="+mn-cs"/>
        </a:defRPr>
      </a:lvl3pPr>
      <a:lvl4pPr marL="647700" indent="-152400"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mn-ea"/>
          <a:cs typeface="+mn-cs"/>
        </a:defRPr>
      </a:lvl4pPr>
      <a:lvl5pPr marL="792163" indent="-144463" algn="l" defTabSz="457200" rtl="0" eaLnBrk="0" fontAlgn="base" hangingPunct="0">
        <a:spcBef>
          <a:spcPts val="300"/>
        </a:spcBef>
        <a:spcAft>
          <a:spcPct val="0"/>
        </a:spcAft>
        <a:buClr>
          <a:srgbClr val="00A4E4"/>
        </a:buClr>
        <a:buFont typeface="Arial" charset="0"/>
        <a:buChar char="»"/>
        <a:tabLst>
          <a:tab pos="8005763" algn="r"/>
        </a:tabLst>
        <a:defRPr sz="1000">
          <a:solidFill>
            <a:srgbClr val="000000"/>
          </a:solidFill>
          <a:latin typeface="+mn-lt"/>
          <a:ea typeface="+mn-ea"/>
          <a:cs typeface="+mn-cs"/>
        </a:defRPr>
      </a:lvl5pPr>
      <a:lvl6pPr marL="1249363" indent="-144463" algn="l" defTabSz="457200" rtl="0" fontAlgn="base">
        <a:spcBef>
          <a:spcPts val="300"/>
        </a:spcBef>
        <a:spcAft>
          <a:spcPct val="0"/>
        </a:spcAft>
        <a:buClr>
          <a:srgbClr val="00A4E4"/>
        </a:buClr>
        <a:buFont typeface="Arial" charset="0"/>
        <a:buChar char="»"/>
        <a:tabLst>
          <a:tab pos="8005763" algn="r"/>
        </a:tabLst>
        <a:defRPr sz="1000">
          <a:solidFill>
            <a:srgbClr val="000000"/>
          </a:solidFill>
          <a:latin typeface="+mn-lt"/>
          <a:ea typeface="+mn-ea"/>
          <a:cs typeface="+mn-cs"/>
        </a:defRPr>
      </a:lvl6pPr>
      <a:lvl7pPr marL="1706563" indent="-144463" algn="l" defTabSz="457200" rtl="0" fontAlgn="base">
        <a:spcBef>
          <a:spcPts val="300"/>
        </a:spcBef>
        <a:spcAft>
          <a:spcPct val="0"/>
        </a:spcAft>
        <a:buClr>
          <a:srgbClr val="00A4E4"/>
        </a:buClr>
        <a:buFont typeface="Arial" charset="0"/>
        <a:buChar char="»"/>
        <a:tabLst>
          <a:tab pos="8005763" algn="r"/>
        </a:tabLst>
        <a:defRPr sz="1000">
          <a:solidFill>
            <a:srgbClr val="000000"/>
          </a:solidFill>
          <a:latin typeface="+mn-lt"/>
          <a:ea typeface="+mn-ea"/>
          <a:cs typeface="+mn-cs"/>
        </a:defRPr>
      </a:lvl7pPr>
      <a:lvl8pPr marL="2163763" indent="-144463" algn="l" defTabSz="457200" rtl="0" fontAlgn="base">
        <a:spcBef>
          <a:spcPts val="300"/>
        </a:spcBef>
        <a:spcAft>
          <a:spcPct val="0"/>
        </a:spcAft>
        <a:buClr>
          <a:srgbClr val="00A4E4"/>
        </a:buClr>
        <a:buFont typeface="Arial" charset="0"/>
        <a:buChar char="»"/>
        <a:tabLst>
          <a:tab pos="8005763" algn="r"/>
        </a:tabLst>
        <a:defRPr sz="1000">
          <a:solidFill>
            <a:srgbClr val="000000"/>
          </a:solidFill>
          <a:latin typeface="+mn-lt"/>
          <a:ea typeface="+mn-ea"/>
          <a:cs typeface="+mn-cs"/>
        </a:defRPr>
      </a:lvl8pPr>
      <a:lvl9pPr marL="2620963" indent="-144463" algn="l" defTabSz="457200" rtl="0" fontAlgn="base">
        <a:spcBef>
          <a:spcPts val="300"/>
        </a:spcBef>
        <a:spcAft>
          <a:spcPct val="0"/>
        </a:spcAft>
        <a:buClr>
          <a:srgbClr val="00A4E4"/>
        </a:buClr>
        <a:buFont typeface="Arial" charset="0"/>
        <a:buChar char="»"/>
        <a:tabLst>
          <a:tab pos="8005763" algn="r"/>
        </a:tabLst>
        <a:defRPr sz="1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notesSlide" Target="../notesSlides/notesSlide16.xml"/><Relationship Id="rId4"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7.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p:cNvSpPr>
          <p:nvPr>
            <p:ph type="ctrTitle"/>
          </p:nvPr>
        </p:nvSpPr>
        <p:spPr>
          <a:xfrm>
            <a:off x="609600" y="3825875"/>
            <a:ext cx="6581775" cy="1279525"/>
          </a:xfrm>
        </p:spPr>
        <p:txBody>
          <a:bodyPr/>
          <a:lstStyle/>
          <a:p>
            <a:pPr eaLnBrk="1" hangingPunct="1"/>
            <a:r>
              <a:rPr lang="en-US" altLang="en-US" dirty="0"/>
              <a:t>The Benefits of Term Insurance</a:t>
            </a: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304800"/>
            <a:ext cx="67056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823" y="6257836"/>
            <a:ext cx="5334000" cy="600164"/>
          </a:xfrm>
          <a:prstGeom prst="rect">
            <a:avLst/>
          </a:prstGeom>
          <a:noFill/>
        </p:spPr>
        <p:txBody>
          <a:bodyPr wrap="square" rtlCol="0">
            <a:spAutoFit/>
          </a:bodyPr>
          <a:lstStyle/>
          <a:p>
            <a:r>
              <a:rPr lang="en-US" sz="1100" dirty="0"/>
              <a:t>Policies issued by American General Life Insurance Company (AGL) except in New York, where issued by The United States Life Insurance Company in the City of New York (US Life).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B0F0"/>
                </a:solidFill>
              </a:rPr>
              <a:t>Level Term</a:t>
            </a:r>
          </a:p>
        </p:txBody>
      </p:sp>
      <p:sp>
        <p:nvSpPr>
          <p:cNvPr id="3" name="Content Placeholder 2"/>
          <p:cNvSpPr>
            <a:spLocks noGrp="1"/>
          </p:cNvSpPr>
          <p:nvPr>
            <p:ph idx="1"/>
          </p:nvPr>
        </p:nvSpPr>
        <p:spPr>
          <a:xfrm>
            <a:off x="533400" y="1524000"/>
            <a:ext cx="8045450" cy="4637088"/>
          </a:xfrm>
        </p:spPr>
        <p:txBody>
          <a:bodyPr/>
          <a:lstStyle/>
          <a:p>
            <a:r>
              <a:rPr lang="en-US" sz="1800" dirty="0"/>
              <a:t>Most common type of term insurance</a:t>
            </a:r>
          </a:p>
          <a:p>
            <a:endParaRPr lang="en-US" sz="1800" dirty="0"/>
          </a:p>
          <a:p>
            <a:r>
              <a:rPr lang="en-US" sz="1800" dirty="0"/>
              <a:t>Death benefit is level for the duration of the term period</a:t>
            </a:r>
          </a:p>
          <a:p>
            <a:endParaRPr lang="en-US" sz="1800" dirty="0"/>
          </a:p>
          <a:p>
            <a:r>
              <a:rPr lang="en-US" sz="1800" dirty="0"/>
              <a:t>Premium is guaranteed to be level for the same duration</a:t>
            </a:r>
          </a:p>
          <a:p>
            <a:endParaRPr lang="en-US" sz="1800" dirty="0"/>
          </a:p>
          <a:p>
            <a:r>
              <a:rPr lang="en-US" sz="1800" dirty="0"/>
              <a:t>Can be renewed for a higher premium after the initial term period, if client meets the renewal guidelines</a:t>
            </a:r>
          </a:p>
          <a:p>
            <a:endParaRPr lang="en-US" sz="1800" dirty="0"/>
          </a:p>
          <a:p>
            <a:r>
              <a:rPr lang="en-US" sz="1800" dirty="0"/>
              <a:t>Conversion possible for same rating as original term policy</a:t>
            </a:r>
          </a:p>
        </p:txBody>
      </p:sp>
    </p:spTree>
    <p:extLst>
      <p:ext uri="{BB962C8B-B14F-4D97-AF65-F5344CB8AC3E}">
        <p14:creationId xmlns:p14="http://schemas.microsoft.com/office/powerpoint/2010/main" val="65374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B0F0"/>
                </a:solidFill>
              </a:rPr>
              <a:t>Annual Renewable</a:t>
            </a:r>
          </a:p>
        </p:txBody>
      </p:sp>
      <p:sp>
        <p:nvSpPr>
          <p:cNvPr id="3" name="Content Placeholder 2"/>
          <p:cNvSpPr>
            <a:spLocks noGrp="1"/>
          </p:cNvSpPr>
          <p:nvPr>
            <p:ph idx="1"/>
          </p:nvPr>
        </p:nvSpPr>
        <p:spPr/>
        <p:txBody>
          <a:bodyPr/>
          <a:lstStyle/>
          <a:p>
            <a:r>
              <a:rPr lang="en-US" sz="1800" dirty="0"/>
              <a:t>Premium is paid for one year of coverage</a:t>
            </a:r>
          </a:p>
          <a:p>
            <a:endParaRPr lang="en-US" sz="1800" dirty="0"/>
          </a:p>
          <a:p>
            <a:r>
              <a:rPr lang="en-US" sz="1800" dirty="0"/>
              <a:t>Policy is guaranteed to be continued each year for a certain number of years</a:t>
            </a:r>
          </a:p>
          <a:p>
            <a:pPr lvl="1"/>
            <a:r>
              <a:rPr lang="en-US" sz="1800" dirty="0"/>
              <a:t>Usually varies from 10-35 year, or to a certain age of the insured</a:t>
            </a:r>
          </a:p>
          <a:p>
            <a:pPr lvl="1"/>
            <a:endParaRPr lang="en-US" sz="1800" dirty="0"/>
          </a:p>
          <a:p>
            <a:r>
              <a:rPr lang="en-US" sz="1800" dirty="0"/>
              <a:t>Premiums increase with each renewal period</a:t>
            </a:r>
          </a:p>
          <a:p>
            <a:endParaRPr lang="en-US" sz="1800" dirty="0"/>
          </a:p>
          <a:p>
            <a:r>
              <a:rPr lang="en-US" sz="1800" dirty="0"/>
              <a:t>Eventually, cost becomes prohibitive and would exceed the cost of a permanent policy</a:t>
            </a:r>
          </a:p>
        </p:txBody>
      </p:sp>
    </p:spTree>
    <p:extLst>
      <p:ext uri="{BB962C8B-B14F-4D97-AF65-F5344CB8AC3E}">
        <p14:creationId xmlns:p14="http://schemas.microsoft.com/office/powerpoint/2010/main" val="797991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B0F0"/>
                </a:solidFill>
              </a:rPr>
              <a:t>Return of Premium</a:t>
            </a:r>
          </a:p>
        </p:txBody>
      </p:sp>
      <p:sp>
        <p:nvSpPr>
          <p:cNvPr id="3" name="Content Placeholder 2"/>
          <p:cNvSpPr>
            <a:spLocks noGrp="1"/>
          </p:cNvSpPr>
          <p:nvPr>
            <p:ph idx="1"/>
          </p:nvPr>
        </p:nvSpPr>
        <p:spPr/>
        <p:txBody>
          <a:bodyPr/>
          <a:lstStyle/>
          <a:p>
            <a:r>
              <a:rPr lang="en-US" sz="1800" dirty="0"/>
              <a:t>Returns premium paid during the policy term, minus fees and expenses, if the insured outlives the term duration</a:t>
            </a:r>
          </a:p>
          <a:p>
            <a:endParaRPr lang="en-US" sz="1800" dirty="0"/>
          </a:p>
          <a:p>
            <a:r>
              <a:rPr lang="en-US" sz="1800" dirty="0"/>
              <a:t>Premiums are generally much higher than a level term policy</a:t>
            </a:r>
          </a:p>
          <a:p>
            <a:endParaRPr lang="en-US" sz="1800" dirty="0"/>
          </a:p>
          <a:p>
            <a:r>
              <a:rPr lang="en-US" sz="1800" dirty="0"/>
              <a:t>If policy is terminated early, they sometimes contain step-up provisions that increase the amount returned after each year or after a certain number of years</a:t>
            </a:r>
          </a:p>
          <a:p>
            <a:pPr lvl="1"/>
            <a:r>
              <a:rPr lang="en-US" sz="1800" dirty="0"/>
              <a:t>Example: 10% back after 10 years, 30% back after 15  years, and 100% back after 30 years</a:t>
            </a:r>
          </a:p>
          <a:p>
            <a:pPr lvl="1"/>
            <a:endParaRPr lang="en-US" sz="1800" dirty="0"/>
          </a:p>
          <a:p>
            <a:r>
              <a:rPr lang="en-US" sz="1800" dirty="0"/>
              <a:t>Amount of premium that is returned is received income-tax free</a:t>
            </a:r>
          </a:p>
          <a:p>
            <a:endParaRPr lang="en-US" sz="1800" dirty="0"/>
          </a:p>
        </p:txBody>
      </p:sp>
    </p:spTree>
    <p:extLst>
      <p:ext uri="{BB962C8B-B14F-4D97-AF65-F5344CB8AC3E}">
        <p14:creationId xmlns:p14="http://schemas.microsoft.com/office/powerpoint/2010/main" val="3624616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B0F0"/>
                </a:solidFill>
              </a:rPr>
              <a:t>Decreasing Term</a:t>
            </a:r>
          </a:p>
        </p:txBody>
      </p:sp>
      <p:sp>
        <p:nvSpPr>
          <p:cNvPr id="3" name="Content Placeholder 2"/>
          <p:cNvSpPr>
            <a:spLocks noGrp="1"/>
          </p:cNvSpPr>
          <p:nvPr>
            <p:ph idx="1"/>
          </p:nvPr>
        </p:nvSpPr>
        <p:spPr/>
        <p:txBody>
          <a:bodyPr/>
          <a:lstStyle/>
          <a:p>
            <a:r>
              <a:rPr lang="en-US" sz="1800" dirty="0"/>
              <a:t>Type of annual renewable policy that provides a death benefit that decreases at a predetermined rate over the life of the policy</a:t>
            </a:r>
          </a:p>
          <a:p>
            <a:endParaRPr lang="en-US" sz="1800" dirty="0"/>
          </a:p>
          <a:p>
            <a:r>
              <a:rPr lang="en-US" sz="1800" dirty="0"/>
              <a:t>The premiums are generally constant throughout the contract</a:t>
            </a:r>
          </a:p>
          <a:p>
            <a:endParaRPr lang="en-US" sz="1800" dirty="0"/>
          </a:p>
          <a:p>
            <a:r>
              <a:rPr lang="en-US" sz="1800" dirty="0"/>
              <a:t>Sometimes referred to as “mortgage insurance” since the policy can be decreased by an amount equal to the remaining balance of your home mortgage</a:t>
            </a:r>
          </a:p>
        </p:txBody>
      </p:sp>
    </p:spTree>
    <p:extLst>
      <p:ext uri="{BB962C8B-B14F-4D97-AF65-F5344CB8AC3E}">
        <p14:creationId xmlns:p14="http://schemas.microsoft.com/office/powerpoint/2010/main" val="75031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B0F0"/>
                </a:solidFill>
              </a:rPr>
              <a:t>Our Term Portfolio</a:t>
            </a: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1"/>
          <p:cNvSpPr txBox="1">
            <a:spLocks/>
          </p:cNvSpPr>
          <p:nvPr/>
        </p:nvSpPr>
        <p:spPr bwMode="black">
          <a:xfrm>
            <a:off x="549275" y="4950726"/>
            <a:ext cx="5108575" cy="99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7200" rtl="0" eaLnBrk="0" fontAlgn="base" hangingPunct="0">
              <a:spcBef>
                <a:spcPct val="0"/>
              </a:spcBef>
              <a:spcAft>
                <a:spcPct val="0"/>
              </a:spcAft>
              <a:defRPr sz="2000">
                <a:solidFill>
                  <a:schemeClr val="accent1"/>
                </a:solidFill>
                <a:latin typeface="+mj-lt"/>
                <a:ea typeface="+mj-ea"/>
                <a:cs typeface="+mj-cs"/>
              </a:defRPr>
            </a:lvl1pPr>
            <a:lvl2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72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44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16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88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sz="4800" b="1" kern="0" dirty="0">
                <a:solidFill>
                  <a:srgbClr val="00A4E4"/>
                </a:solidFill>
              </a:rPr>
              <a:t>Quality of Life…Insurance</a:t>
            </a:r>
            <a:r>
              <a:rPr lang="en-US" sz="2800" b="1" kern="0" dirty="0">
                <a:solidFill>
                  <a:srgbClr val="00A4E4"/>
                </a:solidFill>
              </a:rPr>
              <a:t>®</a:t>
            </a:r>
          </a:p>
          <a:p>
            <a:r>
              <a:rPr lang="en-US" sz="4800" b="1" kern="0" dirty="0" err="1">
                <a:solidFill>
                  <a:srgbClr val="00A4E4"/>
                </a:solidFill>
              </a:rPr>
              <a:t>QoL</a:t>
            </a:r>
            <a:r>
              <a:rPr lang="en-US" sz="4800" b="1" kern="0" dirty="0">
                <a:solidFill>
                  <a:srgbClr val="00A4E4"/>
                </a:solidFill>
              </a:rPr>
              <a:t> Flex Term</a:t>
            </a:r>
          </a:p>
        </p:txBody>
      </p:sp>
    </p:spTree>
    <p:extLst>
      <p:ext uri="{BB962C8B-B14F-4D97-AF65-F5344CB8AC3E}">
        <p14:creationId xmlns:p14="http://schemas.microsoft.com/office/powerpoint/2010/main" val="2959860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4343400" y="2468563"/>
            <a:ext cx="1752600" cy="457200"/>
          </a:xfrm>
          <a:prstGeom prst="rect">
            <a:avLst/>
          </a:prstGeom>
          <a:noFill/>
          <a:ln w="25400">
            <a:solidFill>
              <a:sysClr val="window" lastClr="FFFFFF"/>
            </a:solidFill>
            <a:miter lim="800000"/>
            <a:headEnd/>
            <a:tailEnd/>
          </a:ln>
          <a:effectLst/>
          <a:extLst/>
        </p:spPr>
        <p:txBody>
          <a:bodyPr wrap="none" lIns="91216" tIns="45609" rIns="91216" bIns="45609" anchor="ctr"/>
          <a:lstStyle/>
          <a:p>
            <a:pPr defTabSz="912158" fontAlgn="auto">
              <a:spcBef>
                <a:spcPts val="0"/>
              </a:spcBef>
              <a:spcAft>
                <a:spcPts val="0"/>
              </a:spcAft>
              <a:defRPr/>
            </a:pPr>
            <a:endParaRPr lang="en-US" kern="0">
              <a:solidFill>
                <a:prstClr val="white"/>
              </a:solidFill>
              <a:effectLst>
                <a:outerShdw blurRad="38100" dist="38100" dir="2700000" algn="tl">
                  <a:srgbClr val="000000">
                    <a:alpha val="43137"/>
                  </a:srgbClr>
                </a:outerShdw>
              </a:effectLst>
              <a:latin typeface="Calibri"/>
            </a:endParaRPr>
          </a:p>
        </p:txBody>
      </p:sp>
      <p:sp>
        <p:nvSpPr>
          <p:cNvPr id="8" name="Rectangle 4"/>
          <p:cNvSpPr>
            <a:spLocks noChangeArrowheads="1"/>
          </p:cNvSpPr>
          <p:nvPr/>
        </p:nvSpPr>
        <p:spPr bwMode="auto">
          <a:xfrm>
            <a:off x="4343400" y="2925763"/>
            <a:ext cx="1752600" cy="457200"/>
          </a:xfrm>
          <a:prstGeom prst="rect">
            <a:avLst/>
          </a:prstGeom>
          <a:noFill/>
          <a:ln w="25400">
            <a:solidFill>
              <a:sysClr val="window" lastClr="FFFFFF"/>
            </a:solidFill>
            <a:miter lim="800000"/>
            <a:headEnd/>
            <a:tailEnd/>
          </a:ln>
          <a:effectLst/>
          <a:extLst/>
        </p:spPr>
        <p:txBody>
          <a:bodyPr wrap="none" lIns="91216" tIns="45609" rIns="91216" bIns="45609" anchor="ctr"/>
          <a:lstStyle/>
          <a:p>
            <a:pPr defTabSz="912158" fontAlgn="auto">
              <a:spcBef>
                <a:spcPts val="0"/>
              </a:spcBef>
              <a:spcAft>
                <a:spcPts val="0"/>
              </a:spcAft>
              <a:defRPr/>
            </a:pPr>
            <a:endParaRPr lang="en-US" kern="0">
              <a:solidFill>
                <a:prstClr val="white"/>
              </a:solidFill>
              <a:effectLst>
                <a:outerShdw blurRad="38100" dist="38100" dir="2700000" algn="tl">
                  <a:srgbClr val="000000">
                    <a:alpha val="43137"/>
                  </a:srgbClr>
                </a:outerShdw>
              </a:effectLst>
              <a:latin typeface="Calibri"/>
            </a:endParaRPr>
          </a:p>
        </p:txBody>
      </p:sp>
      <p:sp>
        <p:nvSpPr>
          <p:cNvPr id="9" name="Rectangle 5"/>
          <p:cNvSpPr>
            <a:spLocks noChangeArrowheads="1"/>
          </p:cNvSpPr>
          <p:nvPr/>
        </p:nvSpPr>
        <p:spPr bwMode="auto">
          <a:xfrm>
            <a:off x="4343400" y="3382963"/>
            <a:ext cx="1752600" cy="457200"/>
          </a:xfrm>
          <a:prstGeom prst="rect">
            <a:avLst/>
          </a:prstGeom>
          <a:noFill/>
          <a:ln w="25400">
            <a:solidFill>
              <a:sysClr val="window" lastClr="FFFFFF"/>
            </a:solidFill>
            <a:miter lim="800000"/>
            <a:headEnd/>
            <a:tailEnd/>
          </a:ln>
          <a:effectLst/>
          <a:extLst/>
        </p:spPr>
        <p:txBody>
          <a:bodyPr wrap="none" lIns="91216" tIns="45609" rIns="91216" bIns="45609" anchor="ctr"/>
          <a:lstStyle/>
          <a:p>
            <a:pPr defTabSz="912158" fontAlgn="auto">
              <a:spcBef>
                <a:spcPts val="0"/>
              </a:spcBef>
              <a:spcAft>
                <a:spcPts val="0"/>
              </a:spcAft>
              <a:defRPr/>
            </a:pPr>
            <a:endParaRPr lang="en-US" kern="0">
              <a:solidFill>
                <a:prstClr val="white"/>
              </a:solidFill>
              <a:effectLst>
                <a:outerShdw blurRad="38100" dist="38100" dir="2700000" algn="tl">
                  <a:srgbClr val="000000">
                    <a:alpha val="43137"/>
                  </a:srgbClr>
                </a:outerShdw>
              </a:effectLst>
              <a:latin typeface="Calibri"/>
            </a:endParaRPr>
          </a:p>
        </p:txBody>
      </p:sp>
      <p:sp>
        <p:nvSpPr>
          <p:cNvPr id="10" name="Rectangle 6"/>
          <p:cNvSpPr>
            <a:spLocks noChangeArrowheads="1"/>
          </p:cNvSpPr>
          <p:nvPr/>
        </p:nvSpPr>
        <p:spPr bwMode="auto">
          <a:xfrm>
            <a:off x="4343400" y="3840163"/>
            <a:ext cx="1752600" cy="457200"/>
          </a:xfrm>
          <a:prstGeom prst="rect">
            <a:avLst/>
          </a:prstGeom>
          <a:noFill/>
          <a:ln w="25400">
            <a:solidFill>
              <a:sysClr val="window" lastClr="FFFFFF"/>
            </a:solidFill>
            <a:miter lim="800000"/>
            <a:headEnd/>
            <a:tailEnd/>
          </a:ln>
          <a:effectLst/>
          <a:extLst/>
        </p:spPr>
        <p:txBody>
          <a:bodyPr wrap="none" lIns="91216" tIns="45609" rIns="91216" bIns="45609" anchor="ctr"/>
          <a:lstStyle/>
          <a:p>
            <a:pPr defTabSz="912158" fontAlgn="auto">
              <a:spcBef>
                <a:spcPts val="0"/>
              </a:spcBef>
              <a:spcAft>
                <a:spcPts val="0"/>
              </a:spcAft>
              <a:defRPr/>
            </a:pPr>
            <a:endParaRPr lang="en-US" kern="0">
              <a:solidFill>
                <a:prstClr val="white"/>
              </a:solidFill>
              <a:effectLst>
                <a:outerShdw blurRad="38100" dist="38100" dir="2700000" algn="tl">
                  <a:srgbClr val="000000">
                    <a:alpha val="43137"/>
                  </a:srgbClr>
                </a:outerShdw>
              </a:effectLst>
              <a:latin typeface="Calibri"/>
            </a:endParaRPr>
          </a:p>
        </p:txBody>
      </p:sp>
      <p:sp>
        <p:nvSpPr>
          <p:cNvPr id="12" name="Rectangle 8"/>
          <p:cNvSpPr>
            <a:spLocks noChangeArrowheads="1"/>
          </p:cNvSpPr>
          <p:nvPr/>
        </p:nvSpPr>
        <p:spPr bwMode="auto">
          <a:xfrm>
            <a:off x="6096000" y="2468563"/>
            <a:ext cx="2286000" cy="457200"/>
          </a:xfrm>
          <a:prstGeom prst="rect">
            <a:avLst/>
          </a:prstGeom>
          <a:noFill/>
          <a:ln w="25400">
            <a:solidFill>
              <a:sysClr val="window" lastClr="FFFFFF"/>
            </a:solidFill>
            <a:miter lim="800000"/>
            <a:headEnd/>
            <a:tailEnd/>
          </a:ln>
          <a:effectLst/>
          <a:extLst/>
        </p:spPr>
        <p:txBody>
          <a:bodyPr wrap="none" lIns="91216" tIns="45609" rIns="91216" bIns="45609" anchor="ctr"/>
          <a:lstStyle/>
          <a:p>
            <a:pPr defTabSz="912158" fontAlgn="auto">
              <a:spcBef>
                <a:spcPts val="0"/>
              </a:spcBef>
              <a:spcAft>
                <a:spcPts val="0"/>
              </a:spcAft>
              <a:defRPr/>
            </a:pPr>
            <a:endParaRPr lang="en-US" kern="0">
              <a:solidFill>
                <a:prstClr val="white"/>
              </a:solidFill>
              <a:effectLst>
                <a:outerShdw blurRad="38100" dist="38100" dir="2700000" algn="tl">
                  <a:srgbClr val="000000">
                    <a:alpha val="43137"/>
                  </a:srgbClr>
                </a:outerShdw>
              </a:effectLst>
              <a:latin typeface="Calibri"/>
            </a:endParaRPr>
          </a:p>
        </p:txBody>
      </p:sp>
      <p:sp>
        <p:nvSpPr>
          <p:cNvPr id="13" name="Rectangle 9"/>
          <p:cNvSpPr>
            <a:spLocks noChangeArrowheads="1"/>
          </p:cNvSpPr>
          <p:nvPr/>
        </p:nvSpPr>
        <p:spPr bwMode="auto">
          <a:xfrm>
            <a:off x="6096000" y="2925763"/>
            <a:ext cx="2286000" cy="457200"/>
          </a:xfrm>
          <a:prstGeom prst="rect">
            <a:avLst/>
          </a:prstGeom>
          <a:noFill/>
          <a:ln w="25400">
            <a:solidFill>
              <a:sysClr val="window" lastClr="FFFFFF"/>
            </a:solidFill>
            <a:miter lim="800000"/>
            <a:headEnd/>
            <a:tailEnd/>
          </a:ln>
          <a:effectLst/>
          <a:extLst/>
        </p:spPr>
        <p:txBody>
          <a:bodyPr wrap="none" lIns="91216" tIns="45609" rIns="91216" bIns="45609" anchor="ctr"/>
          <a:lstStyle/>
          <a:p>
            <a:pPr defTabSz="912158" fontAlgn="auto">
              <a:spcBef>
                <a:spcPts val="0"/>
              </a:spcBef>
              <a:spcAft>
                <a:spcPts val="0"/>
              </a:spcAft>
              <a:defRPr/>
            </a:pPr>
            <a:endParaRPr lang="en-US" kern="0">
              <a:solidFill>
                <a:prstClr val="white"/>
              </a:solidFill>
              <a:effectLst>
                <a:outerShdw blurRad="38100" dist="38100" dir="2700000" algn="tl">
                  <a:srgbClr val="000000">
                    <a:alpha val="43137"/>
                  </a:srgbClr>
                </a:outerShdw>
              </a:effectLst>
              <a:latin typeface="Calibri"/>
            </a:endParaRPr>
          </a:p>
        </p:txBody>
      </p:sp>
      <p:sp>
        <p:nvSpPr>
          <p:cNvPr id="14" name="Rectangle 10"/>
          <p:cNvSpPr>
            <a:spLocks noChangeArrowheads="1"/>
          </p:cNvSpPr>
          <p:nvPr/>
        </p:nvSpPr>
        <p:spPr bwMode="auto">
          <a:xfrm>
            <a:off x="6096000" y="3382963"/>
            <a:ext cx="2286000" cy="457200"/>
          </a:xfrm>
          <a:prstGeom prst="rect">
            <a:avLst/>
          </a:prstGeom>
          <a:noFill/>
          <a:ln w="25400">
            <a:solidFill>
              <a:sysClr val="window" lastClr="FFFFFF"/>
            </a:solidFill>
            <a:miter lim="800000"/>
            <a:headEnd/>
            <a:tailEnd/>
          </a:ln>
          <a:effectLst/>
          <a:extLst/>
        </p:spPr>
        <p:txBody>
          <a:bodyPr wrap="none" lIns="91216" tIns="45609" rIns="91216" bIns="45609" anchor="ctr"/>
          <a:lstStyle/>
          <a:p>
            <a:pPr defTabSz="912158" fontAlgn="auto">
              <a:spcBef>
                <a:spcPts val="0"/>
              </a:spcBef>
              <a:spcAft>
                <a:spcPts val="0"/>
              </a:spcAft>
              <a:defRPr/>
            </a:pPr>
            <a:endParaRPr lang="en-US" kern="0">
              <a:solidFill>
                <a:prstClr val="white"/>
              </a:solidFill>
              <a:effectLst>
                <a:outerShdw blurRad="38100" dist="38100" dir="2700000" algn="tl">
                  <a:srgbClr val="000000">
                    <a:alpha val="43137"/>
                  </a:srgbClr>
                </a:outerShdw>
              </a:effectLst>
              <a:latin typeface="Calibri"/>
            </a:endParaRPr>
          </a:p>
        </p:txBody>
      </p:sp>
      <p:sp>
        <p:nvSpPr>
          <p:cNvPr id="15" name="Rectangle 11"/>
          <p:cNvSpPr>
            <a:spLocks noChangeArrowheads="1"/>
          </p:cNvSpPr>
          <p:nvPr/>
        </p:nvSpPr>
        <p:spPr bwMode="auto">
          <a:xfrm>
            <a:off x="6096000" y="3840163"/>
            <a:ext cx="2286000" cy="457200"/>
          </a:xfrm>
          <a:prstGeom prst="rect">
            <a:avLst/>
          </a:prstGeom>
          <a:noFill/>
          <a:ln w="25400">
            <a:solidFill>
              <a:sysClr val="window" lastClr="FFFFFF"/>
            </a:solidFill>
            <a:miter lim="800000"/>
            <a:headEnd/>
            <a:tailEnd/>
          </a:ln>
          <a:effectLst/>
          <a:extLst/>
        </p:spPr>
        <p:txBody>
          <a:bodyPr wrap="none" lIns="91216" tIns="45609" rIns="91216" bIns="45609" anchor="ctr"/>
          <a:lstStyle/>
          <a:p>
            <a:pPr defTabSz="912158" fontAlgn="auto">
              <a:spcBef>
                <a:spcPts val="0"/>
              </a:spcBef>
              <a:spcAft>
                <a:spcPts val="0"/>
              </a:spcAft>
              <a:defRPr/>
            </a:pPr>
            <a:endParaRPr lang="en-US" kern="0">
              <a:solidFill>
                <a:prstClr val="white"/>
              </a:solidFill>
              <a:effectLst>
                <a:outerShdw blurRad="38100" dist="38100" dir="2700000" algn="tl">
                  <a:srgbClr val="000000">
                    <a:alpha val="43137"/>
                  </a:srgbClr>
                </a:outerShdw>
              </a:effectLst>
              <a:latin typeface="Calibri"/>
            </a:endParaRPr>
          </a:p>
        </p:txBody>
      </p:sp>
      <p:grpSp>
        <p:nvGrpSpPr>
          <p:cNvPr id="4" name="Group 3"/>
          <p:cNvGrpSpPr/>
          <p:nvPr/>
        </p:nvGrpSpPr>
        <p:grpSpPr>
          <a:xfrm>
            <a:off x="800100" y="4686300"/>
            <a:ext cx="7737475" cy="1330346"/>
            <a:chOff x="762000" y="4373563"/>
            <a:chExt cx="7620000" cy="1068408"/>
          </a:xfrm>
        </p:grpSpPr>
        <p:pic>
          <p:nvPicPr>
            <p:cNvPr id="103436" name="Picture 12" descr="MPj04004370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4373563"/>
              <a:ext cx="1371600" cy="1066800"/>
            </a:xfrm>
            <a:prstGeom prst="rect">
              <a:avLst/>
            </a:prstGeom>
            <a:noFill/>
            <a:ln w="9525">
              <a:noFill/>
              <a:miter lim="800000"/>
              <a:headEnd/>
              <a:tailEnd/>
            </a:ln>
          </p:spPr>
        </p:pic>
        <p:pic>
          <p:nvPicPr>
            <p:cNvPr id="103437" name="Picture 13" descr="MPj04021250000[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5000" y="4373563"/>
              <a:ext cx="711200" cy="1066800"/>
            </a:xfrm>
            <a:prstGeom prst="rect">
              <a:avLst/>
            </a:prstGeom>
            <a:noFill/>
            <a:ln w="9525">
              <a:noFill/>
              <a:miter lim="800000"/>
              <a:headEnd/>
              <a:tailEnd/>
            </a:ln>
          </p:spPr>
        </p:pic>
        <p:pic>
          <p:nvPicPr>
            <p:cNvPr id="103438" name="Picture 14" descr="j040966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10221" y="4373563"/>
              <a:ext cx="841375" cy="1066800"/>
            </a:xfrm>
            <a:prstGeom prst="rect">
              <a:avLst/>
            </a:prstGeom>
            <a:noFill/>
            <a:ln w="9525">
              <a:noFill/>
              <a:miter lim="800000"/>
              <a:headEnd/>
              <a:tailEnd/>
            </a:ln>
          </p:spPr>
        </p:pic>
        <p:pic>
          <p:nvPicPr>
            <p:cNvPr id="103439" name="Picture 15" descr="MPj03029130000[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48400" y="4373563"/>
              <a:ext cx="762000" cy="1066800"/>
            </a:xfrm>
            <a:prstGeom prst="rect">
              <a:avLst/>
            </a:prstGeom>
            <a:noFill/>
            <a:ln w="9525">
              <a:noFill/>
              <a:miter lim="800000"/>
              <a:headEnd/>
              <a:tailEnd/>
            </a:ln>
          </p:spPr>
        </p:pic>
        <p:pic>
          <p:nvPicPr>
            <p:cNvPr id="103440" name="Picture 16" descr="MPj04088520000[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10400" y="4373584"/>
              <a:ext cx="1371600" cy="1068387"/>
            </a:xfrm>
            <a:prstGeom prst="rect">
              <a:avLst/>
            </a:prstGeom>
            <a:noFill/>
            <a:ln w="9525">
              <a:noFill/>
              <a:miter lim="800000"/>
              <a:headEnd/>
              <a:tailEnd/>
            </a:ln>
          </p:spPr>
        </p:pic>
        <p:pic>
          <p:nvPicPr>
            <p:cNvPr id="103441" name="Picture 17" descr="MPj03168990000[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90804" y="4373563"/>
              <a:ext cx="709613" cy="1066800"/>
            </a:xfrm>
            <a:prstGeom prst="rect">
              <a:avLst/>
            </a:prstGeom>
            <a:noFill/>
            <a:ln w="9525">
              <a:noFill/>
              <a:miter lim="800000"/>
              <a:headEnd/>
              <a:tailEnd/>
            </a:ln>
          </p:spPr>
        </p:pic>
        <p:pic>
          <p:nvPicPr>
            <p:cNvPr id="103442" name="Picture 18" descr="MPj04093470000[1]"/>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419600" y="4373563"/>
              <a:ext cx="1066800" cy="1066800"/>
            </a:xfrm>
            <a:prstGeom prst="rect">
              <a:avLst/>
            </a:prstGeom>
            <a:noFill/>
            <a:ln w="9525">
              <a:noFill/>
              <a:miter lim="800000"/>
              <a:headEnd/>
              <a:tailEnd/>
            </a:ln>
          </p:spPr>
        </p:pic>
        <p:pic>
          <p:nvPicPr>
            <p:cNvPr id="103443" name="Picture 19" descr="MPPH01737J0000[1]"/>
            <p:cNvPicPr>
              <a:picLocks noChangeAspect="1" noChangeArrowheads="1"/>
            </p:cNvPicPr>
            <p:nvPr/>
          </p:nvPicPr>
          <p:blipFill>
            <a:blip r:embed="rId10" cstate="screen">
              <a:extLst>
                <a:ext uri="{28A0092B-C50C-407E-A947-70E740481C1C}">
                  <a14:useLocalDpi xmlns:a14="http://schemas.microsoft.com/office/drawing/2010/main"/>
                </a:ext>
              </a:extLst>
            </a:blip>
            <a:srcRect r="-1298"/>
            <a:stretch>
              <a:fillRect/>
            </a:stretch>
          </p:blipFill>
          <p:spPr bwMode="auto">
            <a:xfrm>
              <a:off x="3962401" y="4373563"/>
              <a:ext cx="611188" cy="1066800"/>
            </a:xfrm>
            <a:prstGeom prst="rect">
              <a:avLst/>
            </a:prstGeom>
            <a:noFill/>
            <a:ln w="9525">
              <a:noFill/>
              <a:miter lim="800000"/>
              <a:headEnd/>
              <a:tailEnd/>
            </a:ln>
          </p:spPr>
        </p:pic>
        <p:pic>
          <p:nvPicPr>
            <p:cNvPr id="103444" name="Picture 20" descr="MPj04088930000[1]"/>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302000" y="4373563"/>
              <a:ext cx="708025" cy="1066800"/>
            </a:xfrm>
            <a:prstGeom prst="rect">
              <a:avLst/>
            </a:prstGeom>
            <a:noFill/>
            <a:ln w="9525">
              <a:noFill/>
              <a:miter lim="800000"/>
              <a:headEnd/>
              <a:tailEnd/>
            </a:ln>
          </p:spPr>
        </p:pic>
      </p:grpSp>
      <p:graphicFrame>
        <p:nvGraphicFramePr>
          <p:cNvPr id="28" name="Group 24"/>
          <p:cNvGraphicFramePr>
            <a:graphicFrameLocks noGrp="1"/>
          </p:cNvGraphicFramePr>
          <p:nvPr>
            <p:extLst>
              <p:ext uri="{D42A27DB-BD31-4B8C-83A1-F6EECF244321}">
                <p14:modId xmlns:p14="http://schemas.microsoft.com/office/powerpoint/2010/main" val="1863373054"/>
              </p:ext>
            </p:extLst>
          </p:nvPr>
        </p:nvGraphicFramePr>
        <p:xfrm>
          <a:off x="828675" y="1824037"/>
          <a:ext cx="7681533" cy="2862263"/>
        </p:xfrm>
        <a:graphic>
          <a:graphicData uri="http://schemas.openxmlformats.org/drawingml/2006/table">
            <a:tbl>
              <a:tblPr/>
              <a:tblGrid>
                <a:gridCol w="3456691">
                  <a:extLst>
                    <a:ext uri="{9D8B030D-6E8A-4147-A177-3AD203B41FA5}">
                      <a16:colId xmlns:a16="http://schemas.microsoft.com/office/drawing/2014/main" val="20000"/>
                    </a:ext>
                  </a:extLst>
                </a:gridCol>
                <a:gridCol w="2074013">
                  <a:extLst>
                    <a:ext uri="{9D8B030D-6E8A-4147-A177-3AD203B41FA5}">
                      <a16:colId xmlns:a16="http://schemas.microsoft.com/office/drawing/2014/main" val="20001"/>
                    </a:ext>
                  </a:extLst>
                </a:gridCol>
                <a:gridCol w="2150829">
                  <a:extLst>
                    <a:ext uri="{9D8B030D-6E8A-4147-A177-3AD203B41FA5}">
                      <a16:colId xmlns:a16="http://schemas.microsoft.com/office/drawing/2014/main" val="20002"/>
                    </a:ext>
                  </a:extLst>
                </a:gridCol>
              </a:tblGrid>
              <a:tr h="99925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rgbClr val="FFFFFF"/>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dirty="0">
                          <a:ln>
                            <a:noFill/>
                          </a:ln>
                          <a:solidFill>
                            <a:srgbClr val="FFFFFF"/>
                          </a:solidFill>
                          <a:effectLst/>
                          <a:latin typeface="Calibri" pitchFamily="34" charset="0"/>
                        </a:rPr>
                        <a:t>Event</a:t>
                      </a:r>
                    </a:p>
                  </a:txBody>
                  <a:tcPr marT="45693" marB="4569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A4E4"/>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dirty="0">
                          <a:ln>
                            <a:noFill/>
                          </a:ln>
                          <a:solidFill>
                            <a:srgbClr val="FFFFFF"/>
                          </a:solidFill>
                          <a:effectLst/>
                          <a:latin typeface="Calibri" pitchFamily="34" charset="0"/>
                        </a:rPr>
                        <a:t>Traditional</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dirty="0">
                          <a:ln>
                            <a:noFill/>
                          </a:ln>
                          <a:solidFill>
                            <a:srgbClr val="FFFFFF"/>
                          </a:solidFill>
                          <a:effectLst/>
                          <a:latin typeface="Calibri" pitchFamily="34" charset="0"/>
                        </a:rPr>
                        <a:t>Term Ins</a:t>
                      </a:r>
                    </a:p>
                  </a:txBody>
                  <a:tcPr marT="45693" marB="45693"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A4E4"/>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dirty="0" err="1">
                          <a:ln>
                            <a:noFill/>
                          </a:ln>
                          <a:solidFill>
                            <a:srgbClr val="FFFFFF"/>
                          </a:solidFill>
                          <a:effectLst/>
                          <a:latin typeface="Calibri" pitchFamily="34" charset="0"/>
                        </a:rPr>
                        <a:t>QoL</a:t>
                      </a:r>
                      <a:r>
                        <a:rPr kumimoji="0" lang="en-US" sz="2400" b="0" i="0" u="none" strike="noStrike" cap="none" normalizeH="0" baseline="0" dirty="0">
                          <a:ln>
                            <a:noFill/>
                          </a:ln>
                          <a:solidFill>
                            <a:srgbClr val="FFFFFF"/>
                          </a:solidFill>
                          <a:effectLst/>
                          <a:latin typeface="Calibri" pitchFamily="34" charset="0"/>
                        </a:rPr>
                        <a:t> Flex</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dirty="0">
                          <a:ln>
                            <a:noFill/>
                          </a:ln>
                          <a:solidFill>
                            <a:srgbClr val="FFFFFF"/>
                          </a:solidFill>
                          <a:effectLst/>
                          <a:latin typeface="Calibri" pitchFamily="34" charset="0"/>
                        </a:rPr>
                        <a:t>Term Ins</a:t>
                      </a:r>
                    </a:p>
                  </a:txBody>
                  <a:tcPr marT="45693" marB="4569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A4E4"/>
                    </a:solidFill>
                  </a:tcPr>
                </a:tc>
                <a:extLst>
                  <a:ext uri="{0D108BD9-81ED-4DB2-BD59-A6C34878D82A}">
                    <a16:rowId xmlns:a16="http://schemas.microsoft.com/office/drawing/2014/main" val="10000"/>
                  </a:ext>
                </a:extLst>
              </a:tr>
              <a:tr h="41606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a:ln>
                            <a:noFill/>
                          </a:ln>
                          <a:solidFill>
                            <a:schemeClr val="tx2"/>
                          </a:solidFill>
                          <a:effectLst/>
                          <a:latin typeface="Calibri" pitchFamily="34" charset="0"/>
                        </a:rPr>
                        <a:t>Death</a:t>
                      </a:r>
                    </a:p>
                  </a:txBody>
                  <a:tcPr marT="45693" marB="4569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a:ln>
                            <a:noFill/>
                          </a:ln>
                          <a:solidFill>
                            <a:schemeClr val="tx2"/>
                          </a:solidFill>
                          <a:effectLst/>
                          <a:latin typeface="Calibri" pitchFamily="34" charset="0"/>
                        </a:rPr>
                        <a:t>Yes</a:t>
                      </a:r>
                    </a:p>
                  </a:txBody>
                  <a:tcPr marT="45693" marB="45693"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a:ln>
                            <a:noFill/>
                          </a:ln>
                          <a:solidFill>
                            <a:schemeClr val="tx2"/>
                          </a:solidFill>
                          <a:effectLst/>
                          <a:latin typeface="Calibri" pitchFamily="34" charset="0"/>
                        </a:rPr>
                        <a:t>Yes</a:t>
                      </a:r>
                    </a:p>
                  </a:txBody>
                  <a:tcPr marT="45693" marB="4569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3526">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dirty="0">
                          <a:ln>
                            <a:noFill/>
                          </a:ln>
                          <a:solidFill>
                            <a:schemeClr val="tx2"/>
                          </a:solidFill>
                          <a:effectLst/>
                          <a:latin typeface="Calibri" pitchFamily="34" charset="0"/>
                        </a:rPr>
                        <a:t>Invasive Cancer</a:t>
                      </a:r>
                    </a:p>
                  </a:txBody>
                  <a:tcPr marT="45693" marB="4569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a:ln>
                            <a:noFill/>
                          </a:ln>
                          <a:solidFill>
                            <a:schemeClr val="tx2"/>
                          </a:solidFill>
                          <a:effectLst/>
                          <a:latin typeface="Calibri" pitchFamily="34" charset="0"/>
                        </a:rPr>
                        <a:t>No</a:t>
                      </a:r>
                    </a:p>
                  </a:txBody>
                  <a:tcPr marT="45693" marB="45693"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1" i="1" u="none" strike="noStrike" cap="none" normalizeH="0" baseline="0" dirty="0">
                          <a:ln>
                            <a:noFill/>
                          </a:ln>
                          <a:solidFill>
                            <a:srgbClr val="E3210D"/>
                          </a:solidFill>
                          <a:effectLst/>
                          <a:latin typeface="Calibri" pitchFamily="34" charset="0"/>
                        </a:rPr>
                        <a:t>Yes!</a:t>
                      </a:r>
                    </a:p>
                  </a:txBody>
                  <a:tcPr marT="45693" marB="4569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518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a:ln>
                            <a:noFill/>
                          </a:ln>
                          <a:solidFill>
                            <a:schemeClr val="tx2"/>
                          </a:solidFill>
                          <a:effectLst/>
                          <a:latin typeface="Calibri" pitchFamily="34" charset="0"/>
                        </a:rPr>
                        <a:t>Heart Attack</a:t>
                      </a:r>
                    </a:p>
                  </a:txBody>
                  <a:tcPr marT="45693" marB="4569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a:ln>
                            <a:noFill/>
                          </a:ln>
                          <a:solidFill>
                            <a:schemeClr val="tx2"/>
                          </a:solidFill>
                          <a:effectLst/>
                          <a:latin typeface="Calibri" pitchFamily="34" charset="0"/>
                        </a:rPr>
                        <a:t>No</a:t>
                      </a:r>
                    </a:p>
                  </a:txBody>
                  <a:tcPr marT="45693" marB="45693"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1" i="1" u="none" strike="noStrike" cap="none" normalizeH="0" baseline="0" dirty="0">
                          <a:ln>
                            <a:noFill/>
                          </a:ln>
                          <a:solidFill>
                            <a:srgbClr val="E3210D"/>
                          </a:solidFill>
                          <a:effectLst/>
                          <a:latin typeface="Calibri" pitchFamily="34" charset="0"/>
                        </a:rPr>
                        <a:t>Yes!</a:t>
                      </a:r>
                    </a:p>
                  </a:txBody>
                  <a:tcPr marT="45693" marB="4569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606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dirty="0">
                          <a:ln>
                            <a:noFill/>
                          </a:ln>
                          <a:solidFill>
                            <a:schemeClr val="tx2"/>
                          </a:solidFill>
                          <a:effectLst/>
                          <a:latin typeface="Calibri" pitchFamily="34" charset="0"/>
                        </a:rPr>
                        <a:t>Stroke</a:t>
                      </a:r>
                    </a:p>
                  </a:txBody>
                  <a:tcPr marT="45693" marB="4569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a:ln>
                            <a:noFill/>
                          </a:ln>
                          <a:solidFill>
                            <a:schemeClr val="tx2"/>
                          </a:solidFill>
                          <a:effectLst/>
                          <a:latin typeface="Calibri" pitchFamily="34" charset="0"/>
                        </a:rPr>
                        <a:t>No</a:t>
                      </a:r>
                    </a:p>
                  </a:txBody>
                  <a:tcPr marT="45693" marB="45693"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400" b="1" i="1" u="none" strike="noStrike" cap="none" normalizeH="0" baseline="0" dirty="0">
                          <a:ln>
                            <a:noFill/>
                          </a:ln>
                          <a:solidFill>
                            <a:srgbClr val="E3210D"/>
                          </a:solidFill>
                          <a:effectLst/>
                          <a:latin typeface="Calibri" pitchFamily="34" charset="0"/>
                        </a:rPr>
                        <a:t>Yes!</a:t>
                      </a:r>
                    </a:p>
                  </a:txBody>
                  <a:tcPr marT="45693" marB="4569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9" name="Title 1"/>
          <p:cNvSpPr>
            <a:spLocks noGrp="1"/>
          </p:cNvSpPr>
          <p:nvPr>
            <p:ph type="title"/>
          </p:nvPr>
        </p:nvSpPr>
        <p:spPr>
          <a:xfrm>
            <a:off x="438150" y="428626"/>
            <a:ext cx="8156575" cy="431800"/>
          </a:xfrm>
        </p:spPr>
        <p:txBody>
          <a:bodyPr/>
          <a:lstStyle/>
          <a:p>
            <a:r>
              <a:rPr lang="en-US" sz="2800" b="1" dirty="0">
                <a:solidFill>
                  <a:srgbClr val="00B0F0"/>
                </a:solidFill>
              </a:rPr>
              <a:t>QoL Flex Term</a:t>
            </a:r>
          </a:p>
        </p:txBody>
      </p:sp>
      <p:sp>
        <p:nvSpPr>
          <p:cNvPr id="103446" name="Text Box 22"/>
          <p:cNvSpPr txBox="1">
            <a:spLocks noChangeArrowheads="1"/>
          </p:cNvSpPr>
          <p:nvPr/>
        </p:nvSpPr>
        <p:spPr bwMode="auto">
          <a:xfrm>
            <a:off x="864352" y="1004508"/>
            <a:ext cx="7396246" cy="784606"/>
          </a:xfrm>
          <a:prstGeom prst="rect">
            <a:avLst/>
          </a:prstGeom>
          <a:solidFill>
            <a:srgbClr val="FFFFFF"/>
          </a:solidFill>
          <a:ln w="9525">
            <a:noFill/>
            <a:miter lim="800000"/>
            <a:headEnd/>
            <a:tailEnd/>
          </a:ln>
        </p:spPr>
        <p:txBody>
          <a:bodyPr wrap="square" lIns="91216" tIns="45609" rIns="91216" bIns="45609">
            <a:spAutoFit/>
          </a:bodyPr>
          <a:lstStyle/>
          <a:p>
            <a:pPr algn="ctr" eaLnBrk="0" hangingPunct="0">
              <a:spcBef>
                <a:spcPct val="50000"/>
              </a:spcBef>
            </a:pPr>
            <a:r>
              <a:rPr lang="en-US" sz="2400" b="1" dirty="0">
                <a:solidFill>
                  <a:prstClr val="black"/>
                </a:solidFill>
              </a:rPr>
              <a:t>Compare with Traditional Term Insurance</a:t>
            </a:r>
          </a:p>
          <a:p>
            <a:pPr algn="ctr" eaLnBrk="0" hangingPunct="0">
              <a:spcBef>
                <a:spcPct val="50000"/>
              </a:spcBef>
            </a:pPr>
            <a:r>
              <a:rPr lang="en-US" sz="1400" i="1" dirty="0">
                <a:solidFill>
                  <a:prstClr val="black"/>
                </a:solidFill>
              </a:rPr>
              <a:t>Not all riders are available in all states, riders may vary by state.</a:t>
            </a:r>
          </a:p>
        </p:txBody>
      </p:sp>
    </p:spTree>
    <p:extLst>
      <p:ext uri="{BB962C8B-B14F-4D97-AF65-F5344CB8AC3E}">
        <p14:creationId xmlns:p14="http://schemas.microsoft.com/office/powerpoint/2010/main" val="961970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custDataLst>
              <p:tags r:id="rId1"/>
            </p:custDataLst>
          </p:nvPr>
        </p:nvSpPr>
        <p:spPr bwMode="auto">
          <a:xfrm>
            <a:off x="3182221" y="2171188"/>
            <a:ext cx="2743488" cy="3564872"/>
          </a:xfrm>
          <a:prstGeom prst="rect">
            <a:avLst/>
          </a:prstGeom>
          <a:solidFill>
            <a:srgbClr val="FFFFFF"/>
          </a:solidFill>
          <a:ln>
            <a:noFill/>
          </a:ln>
          <a:effectLst>
            <a:outerShdw blurRad="63500" dist="25401" dir="8100000" algn="tr"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81842" tIns="40920" rIns="81842" bIns="40920" anchor="ctr"/>
          <a:lstStyle/>
          <a:p>
            <a:pPr defTabSz="454594" fontAlgn="base">
              <a:spcBef>
                <a:spcPts val="538"/>
              </a:spcBef>
              <a:spcAft>
                <a:spcPct val="0"/>
              </a:spcAft>
              <a:buFont typeface="Arial" panose="020B0604020202020204" pitchFamily="34" charset="0"/>
              <a:buChar char="•"/>
              <a:defRPr/>
            </a:pPr>
            <a:endParaRPr lang="en-US" sz="1300" dirty="0">
              <a:solidFill>
                <a:srgbClr val="000000"/>
              </a:solidFill>
            </a:endParaRPr>
          </a:p>
          <a:p>
            <a:pPr defTabSz="454594" fontAlgn="base">
              <a:spcBef>
                <a:spcPts val="538"/>
              </a:spcBef>
              <a:spcAft>
                <a:spcPct val="0"/>
              </a:spcAft>
              <a:buFont typeface="Arial" panose="020B0604020202020204" pitchFamily="34" charset="0"/>
              <a:buChar char="•"/>
              <a:defRPr/>
            </a:pPr>
            <a:endParaRPr lang="en-US" sz="1300" dirty="0">
              <a:solidFill>
                <a:srgbClr val="000000"/>
              </a:solidFill>
            </a:endParaRPr>
          </a:p>
          <a:p>
            <a:pPr marL="203458" indent="-155085" defTabSz="454594" fontAlgn="base">
              <a:spcBef>
                <a:spcPts val="538"/>
              </a:spcBef>
              <a:spcAft>
                <a:spcPct val="0"/>
              </a:spcAft>
              <a:buFont typeface="Arial" panose="020B0604020202020204" pitchFamily="34" charset="0"/>
              <a:buChar char="•"/>
              <a:tabLst>
                <a:tab pos="203458" algn="l"/>
              </a:tabLst>
              <a:defRPr/>
            </a:pPr>
            <a:r>
              <a:rPr lang="en-US" sz="1300" dirty="0">
                <a:solidFill>
                  <a:srgbClr val="000000"/>
                </a:solidFill>
              </a:rPr>
              <a:t>Major Heart Attack</a:t>
            </a:r>
          </a:p>
          <a:p>
            <a:pPr marL="203458" indent="-155085" defTabSz="454594" fontAlgn="base">
              <a:spcBef>
                <a:spcPts val="538"/>
              </a:spcBef>
              <a:spcAft>
                <a:spcPct val="0"/>
              </a:spcAft>
              <a:buFont typeface="Arial" panose="020B0604020202020204" pitchFamily="34" charset="0"/>
              <a:buChar char="•"/>
              <a:tabLst>
                <a:tab pos="203458" algn="l"/>
              </a:tabLst>
              <a:defRPr/>
            </a:pPr>
            <a:r>
              <a:rPr lang="en-US" sz="1300" dirty="0">
                <a:solidFill>
                  <a:srgbClr val="000000"/>
                </a:solidFill>
              </a:rPr>
              <a:t>Coronary Artery Bypass</a:t>
            </a:r>
          </a:p>
          <a:p>
            <a:pPr marL="203458" indent="-155085" defTabSz="454594" fontAlgn="base">
              <a:spcBef>
                <a:spcPts val="538"/>
              </a:spcBef>
              <a:spcAft>
                <a:spcPct val="0"/>
              </a:spcAft>
              <a:buFont typeface="Arial" panose="020B0604020202020204" pitchFamily="34" charset="0"/>
              <a:buChar char="•"/>
              <a:tabLst>
                <a:tab pos="203458" algn="l"/>
              </a:tabLst>
              <a:defRPr/>
            </a:pPr>
            <a:r>
              <a:rPr lang="en-US" sz="1300" dirty="0">
                <a:solidFill>
                  <a:srgbClr val="000000"/>
                </a:solidFill>
              </a:rPr>
              <a:t>Stroke</a:t>
            </a:r>
          </a:p>
          <a:p>
            <a:pPr marL="203458" indent="-155085" defTabSz="454594" fontAlgn="base">
              <a:spcBef>
                <a:spcPts val="538"/>
              </a:spcBef>
              <a:spcAft>
                <a:spcPct val="0"/>
              </a:spcAft>
              <a:buFont typeface="Arial" panose="020B0604020202020204" pitchFamily="34" charset="0"/>
              <a:buChar char="•"/>
              <a:tabLst>
                <a:tab pos="203458" algn="l"/>
              </a:tabLst>
              <a:defRPr/>
            </a:pPr>
            <a:r>
              <a:rPr lang="en-US" sz="1300" dirty="0">
                <a:solidFill>
                  <a:srgbClr val="000000"/>
                </a:solidFill>
              </a:rPr>
              <a:t>Invasive Cancer</a:t>
            </a:r>
          </a:p>
          <a:p>
            <a:pPr marL="203458" indent="-155085" defTabSz="454594" fontAlgn="base">
              <a:spcBef>
                <a:spcPts val="538"/>
              </a:spcBef>
              <a:spcAft>
                <a:spcPct val="0"/>
              </a:spcAft>
              <a:buFont typeface="Arial" panose="020B0604020202020204" pitchFamily="34" charset="0"/>
              <a:buChar char="•"/>
              <a:tabLst>
                <a:tab pos="203458" algn="l"/>
              </a:tabLst>
              <a:defRPr/>
            </a:pPr>
            <a:r>
              <a:rPr lang="en-US" sz="1300" dirty="0">
                <a:solidFill>
                  <a:srgbClr val="000000"/>
                </a:solidFill>
              </a:rPr>
              <a:t>Blood Cancers: Leukemia, Lymphoma and Multiple Myeloma</a:t>
            </a:r>
          </a:p>
          <a:p>
            <a:pPr marL="203458" indent="-155085" defTabSz="454594" fontAlgn="base">
              <a:spcBef>
                <a:spcPts val="538"/>
              </a:spcBef>
              <a:spcAft>
                <a:spcPct val="0"/>
              </a:spcAft>
              <a:buFont typeface="Arial" panose="020B0604020202020204" pitchFamily="34" charset="0"/>
              <a:buChar char="•"/>
              <a:tabLst>
                <a:tab pos="203458" algn="l"/>
              </a:tabLst>
              <a:defRPr/>
            </a:pPr>
            <a:r>
              <a:rPr lang="en-US" sz="1300" dirty="0">
                <a:solidFill>
                  <a:srgbClr val="000000"/>
                </a:solidFill>
              </a:rPr>
              <a:t>Major Organ Transplant</a:t>
            </a:r>
          </a:p>
          <a:p>
            <a:pPr marL="203458" indent="-155085" defTabSz="454594" fontAlgn="base">
              <a:spcBef>
                <a:spcPts val="538"/>
              </a:spcBef>
              <a:spcAft>
                <a:spcPct val="0"/>
              </a:spcAft>
              <a:buFont typeface="Arial" panose="020B0604020202020204" pitchFamily="34" charset="0"/>
              <a:buChar char="•"/>
              <a:tabLst>
                <a:tab pos="203458" algn="l"/>
              </a:tabLst>
              <a:defRPr/>
            </a:pPr>
            <a:r>
              <a:rPr lang="en-US" sz="1300" dirty="0">
                <a:solidFill>
                  <a:srgbClr val="000000"/>
                </a:solidFill>
              </a:rPr>
              <a:t>End Stage Renal Failure</a:t>
            </a:r>
          </a:p>
          <a:p>
            <a:pPr marL="203458" indent="-155085" defTabSz="454594" fontAlgn="base">
              <a:spcBef>
                <a:spcPts val="538"/>
              </a:spcBef>
              <a:spcAft>
                <a:spcPct val="0"/>
              </a:spcAft>
              <a:buFont typeface="Arial" panose="020B0604020202020204" pitchFamily="34" charset="0"/>
              <a:buChar char="•"/>
              <a:tabLst>
                <a:tab pos="203458" algn="l"/>
              </a:tabLst>
              <a:defRPr/>
            </a:pPr>
            <a:r>
              <a:rPr lang="en-US" sz="1300" dirty="0">
                <a:solidFill>
                  <a:srgbClr val="000000"/>
                </a:solidFill>
              </a:rPr>
              <a:t>Paralysis</a:t>
            </a:r>
          </a:p>
          <a:p>
            <a:pPr marL="203458" indent="-155085" defTabSz="454594" fontAlgn="base">
              <a:spcBef>
                <a:spcPts val="538"/>
              </a:spcBef>
              <a:spcAft>
                <a:spcPct val="0"/>
              </a:spcAft>
              <a:buFont typeface="Arial" panose="020B0604020202020204" pitchFamily="34" charset="0"/>
              <a:buChar char="•"/>
              <a:tabLst>
                <a:tab pos="203458" algn="l"/>
              </a:tabLst>
              <a:defRPr/>
            </a:pPr>
            <a:r>
              <a:rPr lang="en-US" sz="1300" dirty="0">
                <a:solidFill>
                  <a:srgbClr val="000000"/>
                </a:solidFill>
              </a:rPr>
              <a:t>Coma</a:t>
            </a:r>
          </a:p>
          <a:p>
            <a:pPr marL="203458" indent="-155085" defTabSz="454594" fontAlgn="base">
              <a:spcBef>
                <a:spcPts val="538"/>
              </a:spcBef>
              <a:spcAft>
                <a:spcPct val="0"/>
              </a:spcAft>
              <a:buFont typeface="Arial" panose="020B0604020202020204" pitchFamily="34" charset="0"/>
              <a:buChar char="•"/>
              <a:tabLst>
                <a:tab pos="203458" algn="l"/>
              </a:tabLst>
              <a:defRPr/>
            </a:pPr>
            <a:r>
              <a:rPr lang="en-US" sz="1300" dirty="0">
                <a:solidFill>
                  <a:srgbClr val="000000"/>
                </a:solidFill>
              </a:rPr>
              <a:t>Severe Burn</a:t>
            </a:r>
          </a:p>
          <a:p>
            <a:pPr defTabSz="454594" fontAlgn="base">
              <a:spcBef>
                <a:spcPts val="538"/>
              </a:spcBef>
              <a:spcAft>
                <a:spcPct val="0"/>
              </a:spcAft>
              <a:buFont typeface="Arial" panose="020B0604020202020204" pitchFamily="34" charset="0"/>
              <a:buChar char="•"/>
              <a:defRPr/>
            </a:pPr>
            <a:endParaRPr lang="en-US" sz="1300" dirty="0">
              <a:solidFill>
                <a:srgbClr val="000000"/>
              </a:solidFill>
            </a:endParaRPr>
          </a:p>
        </p:txBody>
      </p:sp>
      <p:sp>
        <p:nvSpPr>
          <p:cNvPr id="10" name="Rectangle 4"/>
          <p:cNvSpPr>
            <a:spLocks noChangeArrowheads="1"/>
          </p:cNvSpPr>
          <p:nvPr>
            <p:custDataLst>
              <p:tags r:id="rId2"/>
            </p:custDataLst>
          </p:nvPr>
        </p:nvSpPr>
        <p:spPr bwMode="auto">
          <a:xfrm>
            <a:off x="6033944" y="2129166"/>
            <a:ext cx="2760806" cy="3606894"/>
          </a:xfrm>
          <a:prstGeom prst="rect">
            <a:avLst/>
          </a:prstGeom>
          <a:solidFill>
            <a:srgbClr val="FFFFFF"/>
          </a:solidFill>
          <a:ln>
            <a:noFill/>
          </a:ln>
          <a:effectLst>
            <a:outerShdw blurRad="63500" dist="25401" dir="8100000" algn="tr"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245857" tIns="40920" rIns="163907" bIns="40920"/>
          <a:lstStyle/>
          <a:p>
            <a:pPr marL="203481" indent="-203481" defTabSz="453924" fontAlgn="base">
              <a:lnSpc>
                <a:spcPct val="90000"/>
              </a:lnSpc>
              <a:spcBef>
                <a:spcPts val="1077"/>
              </a:spcBef>
              <a:spcAft>
                <a:spcPct val="0"/>
              </a:spcAft>
              <a:buClr>
                <a:srgbClr val="0087BC"/>
              </a:buClr>
              <a:buFont typeface="Arial" charset="0"/>
              <a:buChar char="•"/>
              <a:defRPr/>
            </a:pPr>
            <a:endParaRPr lang="en-US" sz="1100">
              <a:solidFill>
                <a:srgbClr val="000000"/>
              </a:solidFill>
            </a:endParaRPr>
          </a:p>
          <a:p>
            <a:pPr marL="203481" indent="-203481" algn="ctr" defTabSz="453924" fontAlgn="base">
              <a:lnSpc>
                <a:spcPct val="90000"/>
              </a:lnSpc>
              <a:spcBef>
                <a:spcPts val="1077"/>
              </a:spcBef>
              <a:spcAft>
                <a:spcPct val="0"/>
              </a:spcAft>
              <a:buClr>
                <a:srgbClr val="0087BC"/>
              </a:buClr>
              <a:buFont typeface="Arial" charset="0"/>
              <a:buChar char="•"/>
              <a:defRPr/>
            </a:pPr>
            <a:endParaRPr lang="en-US" sz="1100">
              <a:solidFill>
                <a:srgbClr val="000000"/>
              </a:solidFill>
            </a:endParaRPr>
          </a:p>
          <a:p>
            <a:pPr marL="203481" indent="-203481" defTabSz="453924" fontAlgn="base">
              <a:lnSpc>
                <a:spcPct val="90000"/>
              </a:lnSpc>
              <a:spcBef>
                <a:spcPts val="1077"/>
              </a:spcBef>
              <a:spcAft>
                <a:spcPct val="0"/>
              </a:spcAft>
              <a:buClr>
                <a:srgbClr val="0087BC"/>
              </a:buClr>
              <a:defRPr/>
            </a:pPr>
            <a:r>
              <a:rPr lang="en-US" sz="1300">
                <a:solidFill>
                  <a:srgbClr val="000000"/>
                </a:solidFill>
              </a:rPr>
              <a:t>An illness or physical condition that is certified by a physician to be reasonably expected to result in the insured</a:t>
            </a:r>
            <a:r>
              <a:rPr lang="ja-JP" altLang="en-US" sz="1300">
                <a:solidFill>
                  <a:srgbClr val="000000"/>
                </a:solidFill>
              </a:rPr>
              <a:t>’</a:t>
            </a:r>
            <a:r>
              <a:rPr lang="en-US" sz="1300">
                <a:solidFill>
                  <a:srgbClr val="000000"/>
                </a:solidFill>
              </a:rPr>
              <a:t>s death within 24 months from the date of certification</a:t>
            </a:r>
          </a:p>
        </p:txBody>
      </p:sp>
      <p:sp>
        <p:nvSpPr>
          <p:cNvPr id="11" name="Rectangle 4"/>
          <p:cNvSpPr>
            <a:spLocks noChangeArrowheads="1"/>
          </p:cNvSpPr>
          <p:nvPr>
            <p:custDataLst>
              <p:tags r:id="rId3"/>
            </p:custDataLst>
          </p:nvPr>
        </p:nvSpPr>
        <p:spPr bwMode="auto">
          <a:xfrm>
            <a:off x="311727" y="1965281"/>
            <a:ext cx="2743489" cy="3770779"/>
          </a:xfrm>
          <a:prstGeom prst="rect">
            <a:avLst/>
          </a:prstGeom>
          <a:solidFill>
            <a:srgbClr val="FFFFFF"/>
          </a:solidFill>
          <a:ln>
            <a:noFill/>
          </a:ln>
          <a:effectLst>
            <a:outerShdw blurRad="63500" dist="25401" dir="8100000" algn="tr"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81842" tIns="40920" rIns="81842" bIns="40920" anchor="ctr"/>
          <a:lstStyle/>
          <a:p>
            <a:pPr marL="204588" indent="-204588" defTabSz="454594" fontAlgn="base">
              <a:lnSpc>
                <a:spcPct val="90000"/>
              </a:lnSpc>
              <a:spcBef>
                <a:spcPts val="1077"/>
              </a:spcBef>
              <a:spcAft>
                <a:spcPct val="0"/>
              </a:spcAft>
              <a:buClr>
                <a:srgbClr val="0087BC"/>
              </a:buClr>
              <a:buFont typeface="Arial" pitchFamily="34" charset="0"/>
              <a:buChar char="•"/>
              <a:defRPr/>
            </a:pPr>
            <a:endParaRPr lang="en-US" sz="1300" dirty="0">
              <a:solidFill>
                <a:srgbClr val="000000"/>
              </a:solidFill>
            </a:endParaRPr>
          </a:p>
          <a:p>
            <a:pPr marL="204588" indent="-204588" defTabSz="454594" fontAlgn="base">
              <a:lnSpc>
                <a:spcPct val="90000"/>
              </a:lnSpc>
              <a:spcBef>
                <a:spcPts val="1077"/>
              </a:spcBef>
              <a:spcAft>
                <a:spcPct val="0"/>
              </a:spcAft>
              <a:buClr>
                <a:srgbClr val="0087BC"/>
              </a:buClr>
              <a:buFont typeface="Arial" pitchFamily="34" charset="0"/>
              <a:buChar char="•"/>
              <a:defRPr/>
            </a:pPr>
            <a:endParaRPr lang="en-US" sz="1300" dirty="0">
              <a:solidFill>
                <a:srgbClr val="000000"/>
              </a:solidFill>
            </a:endParaRPr>
          </a:p>
          <a:p>
            <a:pPr defTabSz="454594" fontAlgn="base">
              <a:lnSpc>
                <a:spcPct val="90000"/>
              </a:lnSpc>
              <a:spcBef>
                <a:spcPts val="1077"/>
              </a:spcBef>
              <a:spcAft>
                <a:spcPct val="0"/>
              </a:spcAft>
              <a:buClr>
                <a:srgbClr val="0087BC"/>
              </a:buClr>
              <a:defRPr/>
            </a:pPr>
            <a:r>
              <a:rPr lang="en-US" sz="1300" dirty="0">
                <a:solidFill>
                  <a:srgbClr val="000000"/>
                </a:solidFill>
              </a:rPr>
              <a:t>An illness or condition certified within the last 12 months and affects the insured person so that he or she:</a:t>
            </a:r>
          </a:p>
          <a:p>
            <a:pPr marL="256072" indent="-256072" defTabSz="454594" fontAlgn="base">
              <a:lnSpc>
                <a:spcPct val="90000"/>
              </a:lnSpc>
              <a:spcBef>
                <a:spcPts val="1077"/>
              </a:spcBef>
              <a:spcAft>
                <a:spcPct val="0"/>
              </a:spcAft>
              <a:buClr>
                <a:srgbClr val="0087BC"/>
              </a:buClr>
              <a:buFontTx/>
              <a:buChar char="-"/>
              <a:defRPr/>
            </a:pPr>
            <a:r>
              <a:rPr lang="en-US" sz="1300" dirty="0">
                <a:solidFill>
                  <a:srgbClr val="000000"/>
                </a:solidFill>
              </a:rPr>
              <a:t>Is unable to perform at least two of the six Activities of Daily Living (ADLs) or</a:t>
            </a:r>
          </a:p>
          <a:p>
            <a:pPr marL="256072" indent="-256072" defTabSz="454594" fontAlgn="base">
              <a:lnSpc>
                <a:spcPct val="90000"/>
              </a:lnSpc>
              <a:spcBef>
                <a:spcPts val="1077"/>
              </a:spcBef>
              <a:spcAft>
                <a:spcPct val="0"/>
              </a:spcAft>
              <a:buClr>
                <a:srgbClr val="0087BC"/>
              </a:buClr>
              <a:buFontTx/>
              <a:buChar char="-"/>
              <a:defRPr/>
            </a:pPr>
            <a:r>
              <a:rPr lang="en-US" sz="1300" dirty="0">
                <a:solidFill>
                  <a:srgbClr val="000000"/>
                </a:solidFill>
              </a:rPr>
              <a:t>Requires substantial supervision by another person to protect the insured person from threats to health and safety due to severe cognitive impairment</a:t>
            </a:r>
          </a:p>
          <a:p>
            <a:pPr defTabSz="454594" fontAlgn="base">
              <a:spcBef>
                <a:spcPct val="0"/>
              </a:spcBef>
              <a:spcAft>
                <a:spcPct val="0"/>
              </a:spcAft>
              <a:defRPr/>
            </a:pPr>
            <a:endParaRPr lang="en-US" sz="1300" dirty="0">
              <a:solidFill>
                <a:srgbClr val="000000"/>
              </a:solidFill>
            </a:endParaRPr>
          </a:p>
          <a:p>
            <a:pPr defTabSz="454594" fontAlgn="base">
              <a:spcBef>
                <a:spcPct val="0"/>
              </a:spcBef>
              <a:spcAft>
                <a:spcPct val="0"/>
              </a:spcAft>
              <a:defRPr/>
            </a:pPr>
            <a:r>
              <a:rPr lang="en-US" sz="1300" dirty="0">
                <a:solidFill>
                  <a:srgbClr val="000000"/>
                </a:solidFill>
              </a:rPr>
              <a:t>ADLs: Bathing, Dressing, Toileting, Transferring, Continence, Eating</a:t>
            </a:r>
          </a:p>
        </p:txBody>
      </p:sp>
      <p:grpSp>
        <p:nvGrpSpPr>
          <p:cNvPr id="12" name="Group 25"/>
          <p:cNvGrpSpPr>
            <a:grpSpLocks/>
          </p:cNvGrpSpPr>
          <p:nvPr/>
        </p:nvGrpSpPr>
        <p:grpSpPr bwMode="auto">
          <a:xfrm>
            <a:off x="297300" y="1284525"/>
            <a:ext cx="2876090" cy="806824"/>
            <a:chOff x="580816" y="2017810"/>
            <a:chExt cx="3164387" cy="914400"/>
          </a:xfrm>
        </p:grpSpPr>
        <p:sp>
          <p:nvSpPr>
            <p:cNvPr id="13" name="Text Placeholder 2"/>
            <p:cNvSpPr txBox="1">
              <a:spLocks/>
            </p:cNvSpPr>
            <p:nvPr/>
          </p:nvSpPr>
          <p:spPr>
            <a:xfrm>
              <a:off x="580816" y="2017810"/>
              <a:ext cx="3035960" cy="9144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lvl1pPr marL="460375" indent="-460375" algn="l" defTabSz="914363" rtl="0" eaLnBrk="1" latinLnBrk="0" hangingPunct="1">
                <a:lnSpc>
                  <a:spcPct val="90000"/>
                </a:lnSpc>
                <a:spcBef>
                  <a:spcPct val="20000"/>
                </a:spcBef>
                <a:buSzPct val="80000"/>
                <a:buFontTx/>
                <a:buBlip>
                  <a:blip r:embed="rId6"/>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69501" indent="0" defTabSz="818083" fontAlgn="base">
                <a:spcAft>
                  <a:spcPct val="0"/>
                </a:spcAft>
                <a:buFontTx/>
                <a:buNone/>
                <a:defRPr/>
              </a:pPr>
              <a:endParaRPr lang="en-US" sz="1800" dirty="0">
                <a:gradFill>
                  <a:gsLst>
                    <a:gs pos="0">
                      <a:srgbClr val="FFFFFF"/>
                    </a:gs>
                    <a:gs pos="100000">
                      <a:srgbClr val="FFFFFF"/>
                    </a:gs>
                  </a:gsLst>
                  <a:lin ang="5400000" scaled="0"/>
                </a:gradFill>
              </a:endParaRPr>
            </a:p>
          </p:txBody>
        </p:sp>
        <p:sp>
          <p:nvSpPr>
            <p:cNvPr id="14" name="Rectangle 13"/>
            <p:cNvSpPr/>
            <p:nvPr/>
          </p:nvSpPr>
          <p:spPr>
            <a:xfrm>
              <a:off x="1382158" y="2151845"/>
              <a:ext cx="2363045" cy="732508"/>
            </a:xfrm>
            <a:prstGeom prst="rect">
              <a:avLst/>
            </a:prstGeom>
          </p:spPr>
          <p:txBody>
            <a:bodyPr wrap="none">
              <a:spAutoFit/>
            </a:bodyPr>
            <a:lstStyle/>
            <a:p>
              <a:pPr marL="2847" defTabSz="818083" fontAlgn="base">
                <a:spcBef>
                  <a:spcPct val="0"/>
                </a:spcBef>
                <a:spcAft>
                  <a:spcPct val="0"/>
                </a:spcAft>
                <a:defRPr/>
              </a:pPr>
              <a:r>
                <a:rPr lang="en-US" b="1" dirty="0">
                  <a:gradFill>
                    <a:gsLst>
                      <a:gs pos="0">
                        <a:srgbClr val="FFFFFF"/>
                      </a:gs>
                      <a:gs pos="100000">
                        <a:srgbClr val="FFFFFF"/>
                      </a:gs>
                    </a:gsLst>
                    <a:lin ang="5400000" scaled="0"/>
                  </a:gradFill>
                </a:rPr>
                <a:t>Chronic </a:t>
              </a:r>
            </a:p>
            <a:p>
              <a:pPr marL="2847" defTabSz="818083" fontAlgn="base">
                <a:spcBef>
                  <a:spcPct val="0"/>
                </a:spcBef>
                <a:spcAft>
                  <a:spcPct val="0"/>
                </a:spcAft>
                <a:defRPr/>
              </a:pPr>
              <a:r>
                <a:rPr lang="en-US" dirty="0">
                  <a:gradFill>
                    <a:gsLst>
                      <a:gs pos="0">
                        <a:srgbClr val="FFFFFF"/>
                      </a:gs>
                      <a:gs pos="100000">
                        <a:srgbClr val="FFFFFF"/>
                      </a:gs>
                    </a:gsLst>
                    <a:lin ang="5400000" scaled="0"/>
                  </a:gradFill>
                </a:rPr>
                <a:t>Illness or Condition</a:t>
              </a:r>
            </a:p>
          </p:txBody>
        </p:sp>
        <p:sp>
          <p:nvSpPr>
            <p:cNvPr id="15" name="Oval 14"/>
            <p:cNvSpPr/>
            <p:nvPr/>
          </p:nvSpPr>
          <p:spPr>
            <a:xfrm>
              <a:off x="815817" y="2246410"/>
              <a:ext cx="457299" cy="4572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4594" fontAlgn="base">
                <a:spcBef>
                  <a:spcPct val="0"/>
                </a:spcBef>
                <a:spcAft>
                  <a:spcPct val="0"/>
                </a:spcAft>
                <a:defRPr/>
              </a:pPr>
              <a:r>
                <a:rPr lang="en-US" dirty="0">
                  <a:solidFill>
                    <a:srgbClr val="FFFFFF"/>
                  </a:solidFill>
                </a:rPr>
                <a:t>1</a:t>
              </a:r>
            </a:p>
          </p:txBody>
        </p:sp>
      </p:grpSp>
      <p:grpSp>
        <p:nvGrpSpPr>
          <p:cNvPr id="16" name="Group 26"/>
          <p:cNvGrpSpPr>
            <a:grpSpLocks/>
          </p:cNvGrpSpPr>
          <p:nvPr/>
        </p:nvGrpSpPr>
        <p:grpSpPr bwMode="auto">
          <a:xfrm>
            <a:off x="3166340" y="1284525"/>
            <a:ext cx="2876090" cy="806824"/>
            <a:chOff x="3736312" y="2017810"/>
            <a:chExt cx="3164387" cy="914400"/>
          </a:xfrm>
        </p:grpSpPr>
        <p:sp>
          <p:nvSpPr>
            <p:cNvPr id="17" name="Text Placeholder 2"/>
            <p:cNvSpPr txBox="1">
              <a:spLocks/>
            </p:cNvSpPr>
            <p:nvPr/>
          </p:nvSpPr>
          <p:spPr>
            <a:xfrm>
              <a:off x="3736312" y="2017810"/>
              <a:ext cx="3035960" cy="914400"/>
            </a:xfrm>
            <a:prstGeom prst="rect">
              <a:avLst/>
            </a:prstGeom>
            <a:solidFill>
              <a:schemeClr val="accent1"/>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91436" tIns="45718" rIns="91436" bIns="45718" anchor="ctr"/>
            <a:lstStyle>
              <a:lvl1pPr marL="460375" indent="-460375" algn="l" defTabSz="914363" rtl="0" eaLnBrk="1" latinLnBrk="0" hangingPunct="1">
                <a:lnSpc>
                  <a:spcPct val="90000"/>
                </a:lnSpc>
                <a:spcBef>
                  <a:spcPct val="20000"/>
                </a:spcBef>
                <a:buSzPct val="80000"/>
                <a:buFontTx/>
                <a:buBlip>
                  <a:blip r:embed="rId6"/>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69501" indent="0" defTabSz="818083" fontAlgn="base">
                <a:spcAft>
                  <a:spcPct val="0"/>
                </a:spcAft>
                <a:buFontTx/>
                <a:buNone/>
                <a:defRPr/>
              </a:pPr>
              <a:endParaRPr lang="en-US" sz="1800" dirty="0">
                <a:gradFill>
                  <a:gsLst>
                    <a:gs pos="0">
                      <a:srgbClr val="FFFFFF"/>
                    </a:gs>
                    <a:gs pos="100000">
                      <a:srgbClr val="FFFFFF"/>
                    </a:gs>
                  </a:gsLst>
                  <a:lin ang="5400000" scaled="0"/>
                </a:gradFill>
              </a:endParaRPr>
            </a:p>
          </p:txBody>
        </p:sp>
        <p:sp>
          <p:nvSpPr>
            <p:cNvPr id="18" name="Rectangle 17"/>
            <p:cNvSpPr/>
            <p:nvPr/>
          </p:nvSpPr>
          <p:spPr>
            <a:xfrm>
              <a:off x="4537654" y="2151845"/>
              <a:ext cx="2363045" cy="732508"/>
            </a:xfrm>
            <a:prstGeom prst="rect">
              <a:avLst/>
            </a:prstGeom>
          </p:spPr>
          <p:txBody>
            <a:bodyPr wrap="none">
              <a:spAutoFit/>
            </a:bodyPr>
            <a:lstStyle/>
            <a:p>
              <a:pPr marL="2847" defTabSz="818083" fontAlgn="base">
                <a:spcBef>
                  <a:spcPct val="0"/>
                </a:spcBef>
                <a:spcAft>
                  <a:spcPct val="0"/>
                </a:spcAft>
                <a:defRPr/>
              </a:pPr>
              <a:r>
                <a:rPr lang="en-US" b="1" dirty="0">
                  <a:gradFill>
                    <a:gsLst>
                      <a:gs pos="0">
                        <a:srgbClr val="FFFFFF"/>
                      </a:gs>
                      <a:gs pos="100000">
                        <a:srgbClr val="FFFFFF"/>
                      </a:gs>
                    </a:gsLst>
                    <a:lin ang="5400000" scaled="0"/>
                  </a:gradFill>
                </a:rPr>
                <a:t>Critical</a:t>
              </a:r>
            </a:p>
            <a:p>
              <a:pPr marL="2847" defTabSz="818083" fontAlgn="base">
                <a:spcBef>
                  <a:spcPct val="0"/>
                </a:spcBef>
                <a:spcAft>
                  <a:spcPct val="0"/>
                </a:spcAft>
                <a:defRPr/>
              </a:pPr>
              <a:r>
                <a:rPr lang="en-US" dirty="0">
                  <a:gradFill>
                    <a:gsLst>
                      <a:gs pos="0">
                        <a:srgbClr val="FFFFFF"/>
                      </a:gs>
                      <a:gs pos="100000">
                        <a:srgbClr val="FFFFFF"/>
                      </a:gs>
                    </a:gsLst>
                    <a:lin ang="5400000" scaled="0"/>
                  </a:gradFill>
                </a:rPr>
                <a:t>Illness or Condition</a:t>
              </a:r>
            </a:p>
          </p:txBody>
        </p:sp>
        <p:sp>
          <p:nvSpPr>
            <p:cNvPr id="19" name="Oval 18"/>
            <p:cNvSpPr/>
            <p:nvPr/>
          </p:nvSpPr>
          <p:spPr>
            <a:xfrm>
              <a:off x="3957023" y="2246410"/>
              <a:ext cx="457299" cy="4572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4594" fontAlgn="base">
                <a:spcBef>
                  <a:spcPct val="0"/>
                </a:spcBef>
                <a:spcAft>
                  <a:spcPct val="0"/>
                </a:spcAft>
                <a:defRPr/>
              </a:pPr>
              <a:r>
                <a:rPr lang="en-US" dirty="0">
                  <a:solidFill>
                    <a:srgbClr val="FFFFFF"/>
                  </a:solidFill>
                </a:rPr>
                <a:t>2</a:t>
              </a:r>
            </a:p>
          </p:txBody>
        </p:sp>
      </p:grpSp>
      <p:grpSp>
        <p:nvGrpSpPr>
          <p:cNvPr id="20" name="Group 27"/>
          <p:cNvGrpSpPr>
            <a:grpSpLocks/>
          </p:cNvGrpSpPr>
          <p:nvPr/>
        </p:nvGrpSpPr>
        <p:grpSpPr bwMode="auto">
          <a:xfrm>
            <a:off x="6033945" y="1284525"/>
            <a:ext cx="2876471" cy="806824"/>
            <a:chOff x="6891808" y="2017810"/>
            <a:chExt cx="3163154" cy="914400"/>
          </a:xfrm>
        </p:grpSpPr>
        <p:sp>
          <p:nvSpPr>
            <p:cNvPr id="21" name="Text Placeholder 2"/>
            <p:cNvSpPr txBox="1">
              <a:spLocks/>
            </p:cNvSpPr>
            <p:nvPr/>
          </p:nvSpPr>
          <p:spPr>
            <a:xfrm>
              <a:off x="6891808" y="2017810"/>
              <a:ext cx="3163154" cy="914400"/>
            </a:xfrm>
            <a:prstGeom prst="rect">
              <a:avLst/>
            </a:prstGeom>
            <a:solidFill>
              <a:schemeClr val="accent3">
                <a:lumMod val="2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91436" tIns="45718" rIns="91436" bIns="45718" anchor="ctr"/>
            <a:lstStyle>
              <a:lvl1pPr marL="460375" indent="-460375" algn="l" defTabSz="914363" rtl="0" eaLnBrk="1" latinLnBrk="0" hangingPunct="1">
                <a:lnSpc>
                  <a:spcPct val="90000"/>
                </a:lnSpc>
                <a:spcBef>
                  <a:spcPct val="20000"/>
                </a:spcBef>
                <a:buSzPct val="80000"/>
                <a:buFontTx/>
                <a:buBlip>
                  <a:blip r:embed="rId6"/>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69501" indent="0" defTabSz="818083" fontAlgn="base">
                <a:spcAft>
                  <a:spcPct val="0"/>
                </a:spcAft>
                <a:buFontTx/>
                <a:buNone/>
                <a:defRPr/>
              </a:pPr>
              <a:endParaRPr lang="en-US" sz="1800" dirty="0">
                <a:gradFill>
                  <a:gsLst>
                    <a:gs pos="0">
                      <a:srgbClr val="FFFFFF"/>
                    </a:gs>
                    <a:gs pos="100000">
                      <a:srgbClr val="FFFFFF"/>
                    </a:gs>
                  </a:gsLst>
                  <a:lin ang="5400000" scaled="0"/>
                </a:gradFill>
              </a:endParaRPr>
            </a:p>
          </p:txBody>
        </p:sp>
        <p:sp>
          <p:nvSpPr>
            <p:cNvPr id="22" name="Rectangle 21"/>
            <p:cNvSpPr/>
            <p:nvPr/>
          </p:nvSpPr>
          <p:spPr>
            <a:xfrm>
              <a:off x="7693150" y="2151845"/>
              <a:ext cx="2361812" cy="732508"/>
            </a:xfrm>
            <a:prstGeom prst="rect">
              <a:avLst/>
            </a:prstGeom>
            <a:solidFill>
              <a:schemeClr val="accent3">
                <a:lumMod val="25000"/>
              </a:schemeClr>
            </a:solidFill>
          </p:spPr>
          <p:txBody>
            <a:bodyPr wrap="none">
              <a:spAutoFit/>
            </a:bodyPr>
            <a:lstStyle/>
            <a:p>
              <a:pPr marL="2847" defTabSz="818083" fontAlgn="base">
                <a:spcBef>
                  <a:spcPct val="0"/>
                </a:spcBef>
                <a:spcAft>
                  <a:spcPct val="0"/>
                </a:spcAft>
                <a:defRPr/>
              </a:pPr>
              <a:r>
                <a:rPr lang="en-US" b="1" dirty="0">
                  <a:gradFill>
                    <a:gsLst>
                      <a:gs pos="0">
                        <a:srgbClr val="FFFFFF"/>
                      </a:gs>
                      <a:gs pos="100000">
                        <a:srgbClr val="FFFFFF"/>
                      </a:gs>
                    </a:gsLst>
                    <a:lin ang="5400000" scaled="0"/>
                  </a:gradFill>
                </a:rPr>
                <a:t>Terminal</a:t>
              </a:r>
            </a:p>
            <a:p>
              <a:pPr marL="2847" defTabSz="818083" fontAlgn="base">
                <a:spcBef>
                  <a:spcPct val="0"/>
                </a:spcBef>
                <a:spcAft>
                  <a:spcPct val="0"/>
                </a:spcAft>
                <a:defRPr/>
              </a:pPr>
              <a:r>
                <a:rPr lang="en-US" dirty="0">
                  <a:gradFill>
                    <a:gsLst>
                      <a:gs pos="0">
                        <a:srgbClr val="FFFFFF"/>
                      </a:gs>
                      <a:gs pos="100000">
                        <a:srgbClr val="FFFFFF"/>
                      </a:gs>
                    </a:gsLst>
                    <a:lin ang="5400000" scaled="0"/>
                  </a:gradFill>
                </a:rPr>
                <a:t>Illness or Condition</a:t>
              </a:r>
            </a:p>
          </p:txBody>
        </p:sp>
        <p:sp>
          <p:nvSpPr>
            <p:cNvPr id="23" name="Oval 22"/>
            <p:cNvSpPr/>
            <p:nvPr/>
          </p:nvSpPr>
          <p:spPr>
            <a:xfrm>
              <a:off x="7060032" y="2246410"/>
              <a:ext cx="457060" cy="4572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4594" fontAlgn="base">
                <a:spcBef>
                  <a:spcPct val="0"/>
                </a:spcBef>
                <a:spcAft>
                  <a:spcPct val="0"/>
                </a:spcAft>
                <a:defRPr/>
              </a:pPr>
              <a:r>
                <a:rPr lang="en-US" dirty="0">
                  <a:solidFill>
                    <a:srgbClr val="FFFFFF"/>
                  </a:solidFill>
                </a:rPr>
                <a:t>3</a:t>
              </a:r>
            </a:p>
          </p:txBody>
        </p:sp>
      </p:grpSp>
      <p:sp>
        <p:nvSpPr>
          <p:cNvPr id="26" name="Title 1"/>
          <p:cNvSpPr>
            <a:spLocks noGrp="1"/>
          </p:cNvSpPr>
          <p:nvPr>
            <p:ph type="title"/>
          </p:nvPr>
        </p:nvSpPr>
        <p:spPr>
          <a:xfrm>
            <a:off x="181150" y="552450"/>
            <a:ext cx="8045450" cy="307975"/>
          </a:xfrm>
        </p:spPr>
        <p:txBody>
          <a:bodyPr/>
          <a:lstStyle/>
          <a:p>
            <a:r>
              <a:rPr lang="en-US" sz="2800" dirty="0" err="1">
                <a:solidFill>
                  <a:srgbClr val="00B0F0"/>
                </a:solidFill>
              </a:rPr>
              <a:t>SelectChoice</a:t>
            </a:r>
            <a:r>
              <a:rPr lang="en-US" sz="2800" baseline="30000" dirty="0" err="1">
                <a:solidFill>
                  <a:srgbClr val="00B0F0"/>
                </a:solidFill>
              </a:rPr>
              <a:t>SM</a:t>
            </a:r>
            <a:r>
              <a:rPr lang="en-US" sz="2800" dirty="0">
                <a:solidFill>
                  <a:srgbClr val="00B0F0"/>
                </a:solidFill>
              </a:rPr>
              <a:t> Accelerated Benefit Rider Features</a:t>
            </a:r>
          </a:p>
        </p:txBody>
      </p:sp>
      <p:sp>
        <p:nvSpPr>
          <p:cNvPr id="24" name="TextBox 23"/>
          <p:cNvSpPr txBox="1"/>
          <p:nvPr/>
        </p:nvSpPr>
        <p:spPr>
          <a:xfrm>
            <a:off x="311727" y="5736594"/>
            <a:ext cx="4833136" cy="276999"/>
          </a:xfrm>
          <a:prstGeom prst="rect">
            <a:avLst/>
          </a:prstGeom>
          <a:noFill/>
        </p:spPr>
        <p:txBody>
          <a:bodyPr wrap="square" rtlCol="0">
            <a:spAutoFit/>
          </a:bodyPr>
          <a:lstStyle/>
          <a:p>
            <a:pPr defTabSz="914400"/>
            <a:r>
              <a:rPr lang="en-US" sz="1200" dirty="0">
                <a:solidFill>
                  <a:srgbClr val="000000"/>
                </a:solidFill>
              </a:rPr>
              <a:t>*</a:t>
            </a:r>
            <a:r>
              <a:rPr lang="en-US" sz="1200" dirty="0" err="1">
                <a:solidFill>
                  <a:srgbClr val="000000"/>
                </a:solidFill>
              </a:rPr>
              <a:t>SelectChoice</a:t>
            </a:r>
            <a:r>
              <a:rPr lang="en-US" sz="1200" dirty="0">
                <a:solidFill>
                  <a:srgbClr val="000000"/>
                </a:solidFill>
              </a:rPr>
              <a:t> not available in CA, CT, or MT.</a:t>
            </a:r>
          </a:p>
        </p:txBody>
      </p:sp>
      <p:sp>
        <p:nvSpPr>
          <p:cNvPr id="25" name="TextBox 24"/>
          <p:cNvSpPr txBox="1"/>
          <p:nvPr/>
        </p:nvSpPr>
        <p:spPr>
          <a:xfrm>
            <a:off x="1163065" y="6202800"/>
            <a:ext cx="6781800" cy="400110"/>
          </a:xfrm>
          <a:prstGeom prst="rect">
            <a:avLst/>
          </a:prstGeom>
          <a:noFill/>
        </p:spPr>
        <p:txBody>
          <a:bodyPr wrap="square" rtlCol="0">
            <a:spAutoFit/>
          </a:bodyPr>
          <a:lstStyle/>
          <a:p>
            <a:r>
              <a:rPr lang="en-US" sz="1000" dirty="0"/>
              <a:t>With respect to any accelerated death benefit rider that is generally attached by the Company to a life insurance policy automatically, you may instruct the Company not to include such rider in a policy issued to you. </a:t>
            </a:r>
          </a:p>
        </p:txBody>
      </p:sp>
    </p:spTree>
    <p:extLst>
      <p:ext uri="{BB962C8B-B14F-4D97-AF65-F5344CB8AC3E}">
        <p14:creationId xmlns:p14="http://schemas.microsoft.com/office/powerpoint/2010/main" val="2455367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solidFill>
                  <a:srgbClr val="00B0F0"/>
                </a:solidFill>
              </a:rPr>
              <a:t>SelectChoice</a:t>
            </a:r>
            <a:r>
              <a:rPr lang="en-US" sz="2800" baseline="30000" dirty="0" err="1">
                <a:solidFill>
                  <a:srgbClr val="00B0F0"/>
                </a:solidFill>
              </a:rPr>
              <a:t>SM</a:t>
            </a:r>
            <a:r>
              <a:rPr lang="en-US" sz="2800" dirty="0">
                <a:solidFill>
                  <a:srgbClr val="00B0F0"/>
                </a:solidFill>
              </a:rPr>
              <a:t> ABR Features</a:t>
            </a:r>
          </a:p>
        </p:txBody>
      </p:sp>
      <p:sp>
        <p:nvSpPr>
          <p:cNvPr id="3" name="Content Placeholder 2"/>
          <p:cNvSpPr>
            <a:spLocks noGrp="1"/>
          </p:cNvSpPr>
          <p:nvPr>
            <p:ph idx="1"/>
          </p:nvPr>
        </p:nvSpPr>
        <p:spPr>
          <a:xfrm>
            <a:off x="490331" y="1744436"/>
            <a:ext cx="8047038" cy="2685060"/>
          </a:xfrm>
        </p:spPr>
        <p:txBody>
          <a:bodyPr/>
          <a:lstStyle/>
          <a:p>
            <a:pPr marL="530542" indent="-530542" defTabSz="911731" eaLnBrk="1" hangingPunct="1">
              <a:lnSpc>
                <a:spcPct val="80000"/>
              </a:lnSpc>
              <a:spcBef>
                <a:spcPct val="40000"/>
              </a:spcBef>
              <a:buClr>
                <a:srgbClr val="00B0F0"/>
              </a:buClr>
              <a:buFont typeface="Arial" pitchFamily="34" charset="0"/>
              <a:buAutoNum type="arabicPeriod"/>
              <a:tabLst/>
            </a:pPr>
            <a:r>
              <a:rPr lang="en-US" sz="2400" b="1" u="sng" kern="1200" dirty="0">
                <a:solidFill>
                  <a:srgbClr val="00B0F0"/>
                </a:solidFill>
                <a:cs typeface="Calibri" panose="020F0502020204030204" pitchFamily="34" charset="0"/>
              </a:rPr>
              <a:t>Flexible Accelerated Benefit</a:t>
            </a:r>
            <a:r>
              <a:rPr lang="en-US" sz="2400" b="1" kern="1200" dirty="0">
                <a:solidFill>
                  <a:srgbClr val="00B0F0"/>
                </a:solidFill>
                <a:cs typeface="Calibri" panose="020F0502020204030204" pitchFamily="34" charset="0"/>
              </a:rPr>
              <a:t>:</a:t>
            </a:r>
          </a:p>
          <a:p>
            <a:pPr marL="912653" lvl="1" indent="-454753" defTabSz="911731" eaLnBrk="1" hangingPunct="1">
              <a:lnSpc>
                <a:spcPct val="80000"/>
              </a:lnSpc>
              <a:spcBef>
                <a:spcPct val="15000"/>
              </a:spcBef>
              <a:buClr>
                <a:srgbClr val="00B0F0"/>
              </a:buClr>
              <a:buFontTx/>
              <a:buChar char="•"/>
              <a:tabLst/>
            </a:pPr>
            <a:r>
              <a:rPr lang="en-US" sz="2000" kern="1200" dirty="0">
                <a:solidFill>
                  <a:prstClr val="black"/>
                </a:solidFill>
                <a:cs typeface="Calibri" panose="020F0502020204030204" pitchFamily="34" charset="0"/>
              </a:rPr>
              <a:t>No-cost Accelerated Benefits</a:t>
            </a:r>
          </a:p>
          <a:p>
            <a:pPr marL="912653" lvl="1" indent="-454753" defTabSz="911731" eaLnBrk="1" hangingPunct="1">
              <a:lnSpc>
                <a:spcPct val="80000"/>
              </a:lnSpc>
              <a:spcBef>
                <a:spcPct val="15000"/>
              </a:spcBef>
              <a:buClr>
                <a:srgbClr val="00B0F0"/>
              </a:buClr>
              <a:buFontTx/>
              <a:buChar char="•"/>
              <a:tabLst/>
            </a:pPr>
            <a:endParaRPr lang="en-US" sz="2000" kern="1200" dirty="0">
              <a:solidFill>
                <a:prstClr val="black"/>
              </a:solidFill>
              <a:cs typeface="Calibri" panose="020F0502020204030204" pitchFamily="34" charset="0"/>
            </a:endParaRPr>
          </a:p>
          <a:p>
            <a:pPr marL="912653" lvl="1" indent="-454753" defTabSz="911731" eaLnBrk="1" hangingPunct="1">
              <a:lnSpc>
                <a:spcPct val="80000"/>
              </a:lnSpc>
              <a:spcBef>
                <a:spcPct val="15000"/>
              </a:spcBef>
              <a:buClr>
                <a:srgbClr val="00B0F0"/>
              </a:buClr>
              <a:buFontTx/>
              <a:buChar char="•"/>
              <a:tabLst/>
            </a:pPr>
            <a:r>
              <a:rPr lang="en-US" sz="2000" kern="1200" dirty="0">
                <a:solidFill>
                  <a:prstClr val="black"/>
                </a:solidFill>
                <a:cs typeface="Calibri" panose="020F0502020204030204" pitchFamily="34" charset="0"/>
              </a:rPr>
              <a:t>Automatically added to all eligible Quality of Life…Insurance</a:t>
            </a:r>
            <a:r>
              <a:rPr lang="en-US" sz="2000" kern="1200" baseline="30000" dirty="0">
                <a:solidFill>
                  <a:prstClr val="black"/>
                </a:solidFill>
                <a:cs typeface="Calibri" panose="020F0502020204030204" pitchFamily="34" charset="0"/>
              </a:rPr>
              <a:t>®</a:t>
            </a:r>
            <a:r>
              <a:rPr lang="en-US" sz="2000" kern="1200" dirty="0">
                <a:solidFill>
                  <a:prstClr val="black"/>
                </a:solidFill>
                <a:cs typeface="Calibri" panose="020F0502020204030204" pitchFamily="34" charset="0"/>
              </a:rPr>
              <a:t> UL and term policies</a:t>
            </a:r>
          </a:p>
          <a:p>
            <a:pPr marL="912653" lvl="1" indent="-454753" defTabSz="911731" eaLnBrk="1" hangingPunct="1">
              <a:lnSpc>
                <a:spcPct val="80000"/>
              </a:lnSpc>
              <a:spcBef>
                <a:spcPct val="15000"/>
              </a:spcBef>
              <a:buClr>
                <a:srgbClr val="00B0F0"/>
              </a:buClr>
              <a:buFontTx/>
              <a:buChar char="•"/>
              <a:tabLst/>
            </a:pPr>
            <a:endParaRPr lang="en-US" sz="2000" kern="1200" dirty="0">
              <a:solidFill>
                <a:prstClr val="black"/>
              </a:solidFill>
              <a:cs typeface="Calibri" panose="020F0502020204030204" pitchFamily="34" charset="0"/>
            </a:endParaRPr>
          </a:p>
          <a:p>
            <a:pPr marL="912653" lvl="1" indent="-454753" defTabSz="911731" eaLnBrk="1" hangingPunct="1">
              <a:lnSpc>
                <a:spcPct val="80000"/>
              </a:lnSpc>
              <a:spcBef>
                <a:spcPct val="20000"/>
              </a:spcBef>
              <a:buClr>
                <a:srgbClr val="00B0F0"/>
              </a:buClr>
              <a:buFontTx/>
              <a:buChar char="•"/>
              <a:tabLst/>
            </a:pPr>
            <a:r>
              <a:rPr lang="en-US" sz="2000" kern="1200" dirty="0">
                <a:solidFill>
                  <a:prstClr val="black"/>
                </a:solidFill>
                <a:cs typeface="Calibri" panose="020F0502020204030204" pitchFamily="34" charset="0"/>
              </a:rPr>
              <a:t>Allows owner to accelerate some or all of the life insurance benefit in the event the insured is diagnosed with a Qualifying Event:  C</a:t>
            </a:r>
            <a:r>
              <a:rPr lang="en-US" sz="2000" i="1" kern="1200" dirty="0">
                <a:solidFill>
                  <a:prstClr val="black"/>
                </a:solidFill>
                <a:cs typeface="Calibri" panose="020F0502020204030204" pitchFamily="34" charset="0"/>
              </a:rPr>
              <a:t>ritical, Chronic or Terminal illness</a:t>
            </a:r>
          </a:p>
          <a:p>
            <a:pPr marL="0" indent="0">
              <a:buNone/>
            </a:pPr>
            <a:endParaRPr lang="en-US" dirty="0">
              <a:cs typeface="Calibri" panose="020F0502020204030204" pitchFamily="34" charset="0"/>
            </a:endParaRPr>
          </a:p>
        </p:txBody>
      </p:sp>
      <p:sp>
        <p:nvSpPr>
          <p:cNvPr id="5" name="TextBox 4"/>
          <p:cNvSpPr txBox="1"/>
          <p:nvPr/>
        </p:nvSpPr>
        <p:spPr>
          <a:xfrm>
            <a:off x="8382000" y="6519553"/>
            <a:ext cx="310738" cy="246221"/>
          </a:xfrm>
          <a:prstGeom prst="rect">
            <a:avLst/>
          </a:prstGeom>
          <a:noFill/>
        </p:spPr>
        <p:txBody>
          <a:bodyPr wrap="square" rtlCol="0">
            <a:spAutoFit/>
          </a:bodyPr>
          <a:lstStyle/>
          <a:p>
            <a:r>
              <a:rPr lang="en-US" sz="1000" dirty="0">
                <a:solidFill>
                  <a:schemeClr val="bg1"/>
                </a:solidFill>
              </a:rPr>
              <a:t>7</a:t>
            </a:r>
          </a:p>
        </p:txBody>
      </p:sp>
      <p:sp>
        <p:nvSpPr>
          <p:cNvPr id="6" name="TextBox 5"/>
          <p:cNvSpPr txBox="1"/>
          <p:nvPr/>
        </p:nvSpPr>
        <p:spPr>
          <a:xfrm>
            <a:off x="6210794" y="6246879"/>
            <a:ext cx="2933206" cy="307777"/>
          </a:xfrm>
          <a:prstGeom prst="rect">
            <a:avLst/>
          </a:prstGeom>
          <a:noFill/>
        </p:spPr>
        <p:txBody>
          <a:bodyPr wrap="square" rtlCol="0">
            <a:spAutoFit/>
          </a:bodyPr>
          <a:lstStyle/>
          <a:p>
            <a:r>
              <a:rPr lang="en-US" sz="1400" dirty="0">
                <a:solidFill>
                  <a:srgbClr val="00B0F0"/>
                </a:solidFill>
                <a:latin typeface="Arial" pitchFamily="34" charset="0"/>
                <a:cs typeface="Arial" pitchFamily="34" charset="0"/>
              </a:rPr>
              <a:t>*Not available in CA, CT, or MT</a:t>
            </a:r>
            <a:endParaRPr lang="en-US" sz="1400" dirty="0"/>
          </a:p>
        </p:txBody>
      </p:sp>
    </p:spTree>
    <p:extLst>
      <p:ext uri="{BB962C8B-B14F-4D97-AF65-F5344CB8AC3E}">
        <p14:creationId xmlns:p14="http://schemas.microsoft.com/office/powerpoint/2010/main" val="2537818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687" y="1363188"/>
            <a:ext cx="8047038" cy="4637088"/>
          </a:xfrm>
        </p:spPr>
        <p:txBody>
          <a:bodyPr/>
          <a:lstStyle/>
          <a:p>
            <a:pPr marL="0" indent="0" defTabSz="911731" eaLnBrk="1" hangingPunct="1">
              <a:lnSpc>
                <a:spcPct val="80000"/>
              </a:lnSpc>
              <a:spcBef>
                <a:spcPct val="65000"/>
              </a:spcBef>
              <a:buClr>
                <a:srgbClr val="00B0F0"/>
              </a:buClr>
              <a:buNone/>
              <a:tabLst/>
            </a:pPr>
            <a:r>
              <a:rPr lang="en-US" sz="2400" b="1" kern="1200" dirty="0">
                <a:solidFill>
                  <a:srgbClr val="00B0F0"/>
                </a:solidFill>
                <a:cs typeface="Calibri" panose="020F0502020204030204" pitchFamily="34" charset="0"/>
              </a:rPr>
              <a:t>2.   </a:t>
            </a:r>
            <a:r>
              <a:rPr lang="en-US" sz="2400" b="1" u="sng" kern="1200" dirty="0">
                <a:solidFill>
                  <a:srgbClr val="00B0F0"/>
                </a:solidFill>
                <a:cs typeface="Calibri" panose="020F0502020204030204" pitchFamily="34" charset="0"/>
              </a:rPr>
              <a:t>Defined Accelerated Benefit*:</a:t>
            </a:r>
          </a:p>
          <a:p>
            <a:pPr marL="912653" lvl="1" indent="-454753" defTabSz="911731" eaLnBrk="1" hangingPunct="1">
              <a:lnSpc>
                <a:spcPct val="80000"/>
              </a:lnSpc>
              <a:spcBef>
                <a:spcPct val="40000"/>
              </a:spcBef>
              <a:buClr>
                <a:srgbClr val="00B0F0"/>
              </a:buClr>
              <a:buFontTx/>
              <a:buChar char="•"/>
              <a:tabLst/>
            </a:pPr>
            <a:r>
              <a:rPr lang="en-US" sz="2000" kern="1200" dirty="0">
                <a:solidFill>
                  <a:prstClr val="black"/>
                </a:solidFill>
                <a:cs typeface="Calibri" panose="020F0502020204030204" pitchFamily="34" charset="0"/>
              </a:rPr>
              <a:t>Optional and may be purchased for an additional premium with eligible Quality of Life…Insurance</a:t>
            </a:r>
            <a:r>
              <a:rPr lang="en-US" sz="2000" kern="1200" baseline="30000" dirty="0">
                <a:solidFill>
                  <a:prstClr val="black"/>
                </a:solidFill>
                <a:cs typeface="Calibri" panose="020F0502020204030204" pitchFamily="34" charset="0"/>
              </a:rPr>
              <a:t>® </a:t>
            </a:r>
            <a:r>
              <a:rPr lang="en-US" sz="2000" kern="1200" dirty="0">
                <a:solidFill>
                  <a:prstClr val="black"/>
                </a:solidFill>
                <a:cs typeface="Calibri" panose="020F0502020204030204" pitchFamily="34" charset="0"/>
              </a:rPr>
              <a:t>UL a</a:t>
            </a:r>
            <a:r>
              <a:rPr lang="en-US" altLang="ii-CN" sz="2000" kern="1200" dirty="0">
                <a:solidFill>
                  <a:prstClr val="black"/>
                </a:solidFill>
                <a:ea typeface="Microsoft Yi Baiti"/>
                <a:cs typeface="Calibri" panose="020F0502020204030204" pitchFamily="34" charset="0"/>
              </a:rPr>
              <a:t>n</a:t>
            </a:r>
            <a:r>
              <a:rPr lang="en-US" sz="2000" kern="1200" dirty="0">
                <a:solidFill>
                  <a:prstClr val="black"/>
                </a:solidFill>
                <a:cs typeface="Calibri" panose="020F0502020204030204" pitchFamily="34" charset="0"/>
              </a:rPr>
              <a:t>d term policies</a:t>
            </a:r>
          </a:p>
          <a:p>
            <a:pPr marL="912653" lvl="1" indent="-454753" defTabSz="911731" eaLnBrk="1" hangingPunct="1">
              <a:lnSpc>
                <a:spcPct val="80000"/>
              </a:lnSpc>
              <a:spcBef>
                <a:spcPct val="40000"/>
              </a:spcBef>
              <a:buClr>
                <a:srgbClr val="00B0F0"/>
              </a:buClr>
              <a:buFontTx/>
              <a:buChar char="•"/>
              <a:tabLst/>
            </a:pPr>
            <a:endParaRPr lang="en-US" sz="2000" kern="1200" dirty="0">
              <a:solidFill>
                <a:prstClr val="black"/>
              </a:solidFill>
              <a:cs typeface="Calibri" panose="020F0502020204030204" pitchFamily="34" charset="0"/>
            </a:endParaRPr>
          </a:p>
          <a:p>
            <a:pPr marL="912653" lvl="1" indent="-454753" defTabSz="911731" eaLnBrk="1" hangingPunct="1">
              <a:lnSpc>
                <a:spcPct val="80000"/>
              </a:lnSpc>
              <a:spcBef>
                <a:spcPct val="40000"/>
              </a:spcBef>
              <a:buClr>
                <a:srgbClr val="00B0F0"/>
              </a:buClr>
              <a:buFontTx/>
              <a:buChar char="•"/>
              <a:tabLst/>
            </a:pPr>
            <a:r>
              <a:rPr lang="en-US" sz="2000" kern="1200" dirty="0">
                <a:solidFill>
                  <a:prstClr val="black"/>
                </a:solidFill>
                <a:cs typeface="Calibri" panose="020F0502020204030204" pitchFamily="34" charset="0"/>
              </a:rPr>
              <a:t>The DAB for the initial Qualifying Event, where a claim is made, is determined by a fixed percentage between 5%-15%</a:t>
            </a:r>
          </a:p>
          <a:p>
            <a:pPr marL="912653" lvl="1" indent="-454753" defTabSz="911731" eaLnBrk="1" hangingPunct="1">
              <a:lnSpc>
                <a:spcPct val="80000"/>
              </a:lnSpc>
              <a:spcBef>
                <a:spcPct val="40000"/>
              </a:spcBef>
              <a:buClr>
                <a:srgbClr val="00B0F0"/>
              </a:buClr>
              <a:buFontTx/>
              <a:buChar char="•"/>
              <a:tabLst/>
            </a:pPr>
            <a:endParaRPr lang="en-US" sz="2000" kern="1200" dirty="0">
              <a:solidFill>
                <a:prstClr val="black"/>
              </a:solidFill>
              <a:cs typeface="Calibri" panose="020F0502020204030204" pitchFamily="34" charset="0"/>
            </a:endParaRPr>
          </a:p>
          <a:p>
            <a:pPr marL="912653" lvl="1" indent="-454753" defTabSz="911731" eaLnBrk="1" hangingPunct="1">
              <a:lnSpc>
                <a:spcPct val="80000"/>
              </a:lnSpc>
              <a:spcBef>
                <a:spcPct val="40000"/>
              </a:spcBef>
              <a:buClr>
                <a:srgbClr val="00B0F0"/>
              </a:buClr>
              <a:buFontTx/>
              <a:buChar char="•"/>
              <a:tabLst/>
            </a:pPr>
            <a:r>
              <a:rPr lang="en-US" sz="2000" kern="1200" dirty="0">
                <a:solidFill>
                  <a:prstClr val="black"/>
                </a:solidFill>
                <a:cs typeface="Calibri" panose="020F0502020204030204" pitchFamily="34" charset="0"/>
              </a:rPr>
              <a:t>The DAB for a subsequent Qualifying Event is calculated using a reduced percentage: 20% of initial DAB percentage</a:t>
            </a:r>
            <a:endParaRPr lang="en-US" sz="800" kern="1200" dirty="0">
              <a:solidFill>
                <a:prstClr val="black"/>
              </a:solidFill>
              <a:cs typeface="Calibri" panose="020F0502020204030204" pitchFamily="34" charset="0"/>
            </a:endParaRPr>
          </a:p>
          <a:p>
            <a:pPr marL="912653" lvl="1" indent="-454753" defTabSz="911731" eaLnBrk="1" hangingPunct="1">
              <a:lnSpc>
                <a:spcPct val="80000"/>
              </a:lnSpc>
              <a:spcBef>
                <a:spcPct val="40000"/>
              </a:spcBef>
              <a:buClr>
                <a:srgbClr val="00B0F0"/>
              </a:buClr>
              <a:buFontTx/>
              <a:buChar char="•"/>
              <a:tabLst/>
            </a:pPr>
            <a:endParaRPr lang="en-US" sz="2000" kern="1200" dirty="0">
              <a:solidFill>
                <a:prstClr val="black"/>
              </a:solidFill>
              <a:cs typeface="Calibri" panose="020F0502020204030204" pitchFamily="34" charset="0"/>
            </a:endParaRPr>
          </a:p>
          <a:p>
            <a:pPr marL="912653" lvl="1" indent="-454753" defTabSz="911731" eaLnBrk="1" hangingPunct="1">
              <a:lnSpc>
                <a:spcPct val="80000"/>
              </a:lnSpc>
              <a:spcBef>
                <a:spcPct val="40000"/>
              </a:spcBef>
              <a:buClr>
                <a:srgbClr val="00B0F0"/>
              </a:buClr>
              <a:buFontTx/>
              <a:buChar char="•"/>
              <a:tabLst/>
            </a:pPr>
            <a:r>
              <a:rPr lang="en-US" sz="2000" kern="1200" dirty="0">
                <a:solidFill>
                  <a:prstClr val="black"/>
                </a:solidFill>
                <a:cs typeface="Calibri" panose="020F0502020204030204" pitchFamily="34" charset="0"/>
              </a:rPr>
              <a:t>Subject to underwriting approval (Up to Table D)</a:t>
            </a:r>
          </a:p>
          <a:p>
            <a:pPr marL="912653" lvl="1" indent="-454753" defTabSz="911731" eaLnBrk="1" hangingPunct="1">
              <a:lnSpc>
                <a:spcPct val="80000"/>
              </a:lnSpc>
              <a:spcBef>
                <a:spcPct val="40000"/>
              </a:spcBef>
              <a:buClr>
                <a:srgbClr val="00B0F0"/>
              </a:buClr>
              <a:buFontTx/>
              <a:buChar char="•"/>
              <a:tabLst/>
            </a:pPr>
            <a:endParaRPr lang="en-US" sz="2000" kern="1200" dirty="0">
              <a:solidFill>
                <a:prstClr val="black"/>
              </a:solidFill>
              <a:cs typeface="Calibri" panose="020F0502020204030204" pitchFamily="34" charset="0"/>
            </a:endParaRPr>
          </a:p>
          <a:p>
            <a:pPr marL="912653" lvl="1" indent="-454753" defTabSz="911731" eaLnBrk="1" hangingPunct="1">
              <a:lnSpc>
                <a:spcPct val="80000"/>
              </a:lnSpc>
              <a:spcBef>
                <a:spcPct val="20000"/>
              </a:spcBef>
              <a:buClr>
                <a:srgbClr val="00B0F0"/>
              </a:buClr>
              <a:buFontTx/>
              <a:buChar char="•"/>
              <a:tabLst/>
            </a:pPr>
            <a:r>
              <a:rPr lang="en-US" sz="2000" kern="1200" dirty="0">
                <a:solidFill>
                  <a:prstClr val="black"/>
                </a:solidFill>
                <a:cs typeface="Calibri" panose="020F0502020204030204" pitchFamily="34" charset="0"/>
              </a:rPr>
              <a:t>Allows the owner to accelerate a defined amount of the life insurance benefit in the event the insured is diagnosed with a Qualifying Event:  </a:t>
            </a:r>
            <a:r>
              <a:rPr lang="en-US" sz="2000" i="1" kern="1200" dirty="0">
                <a:solidFill>
                  <a:prstClr val="black"/>
                </a:solidFill>
                <a:cs typeface="Calibri" panose="020F0502020204030204" pitchFamily="34" charset="0"/>
              </a:rPr>
              <a:t>Critical, Chronic or Terminal illness</a:t>
            </a:r>
          </a:p>
        </p:txBody>
      </p:sp>
      <p:sp>
        <p:nvSpPr>
          <p:cNvPr id="4" name="Title 1"/>
          <p:cNvSpPr>
            <a:spLocks noGrp="1"/>
          </p:cNvSpPr>
          <p:nvPr>
            <p:ph type="title"/>
          </p:nvPr>
        </p:nvSpPr>
        <p:spPr>
          <a:xfrm>
            <a:off x="549275" y="552450"/>
            <a:ext cx="8045450" cy="307975"/>
          </a:xfrm>
        </p:spPr>
        <p:txBody>
          <a:bodyPr/>
          <a:lstStyle/>
          <a:p>
            <a:r>
              <a:rPr lang="en-US" sz="2800" dirty="0" err="1">
                <a:solidFill>
                  <a:srgbClr val="00B0F0"/>
                </a:solidFill>
              </a:rPr>
              <a:t>SelectChoice</a:t>
            </a:r>
            <a:r>
              <a:rPr lang="en-US" sz="2800" baseline="30000" dirty="0" err="1">
                <a:solidFill>
                  <a:srgbClr val="00B0F0"/>
                </a:solidFill>
              </a:rPr>
              <a:t>SM</a:t>
            </a:r>
            <a:r>
              <a:rPr lang="en-US" sz="2800" dirty="0">
                <a:solidFill>
                  <a:srgbClr val="00B0F0"/>
                </a:solidFill>
              </a:rPr>
              <a:t> ABR Features</a:t>
            </a:r>
          </a:p>
        </p:txBody>
      </p:sp>
      <p:sp>
        <p:nvSpPr>
          <p:cNvPr id="5" name="TextBox 4"/>
          <p:cNvSpPr txBox="1"/>
          <p:nvPr/>
        </p:nvSpPr>
        <p:spPr>
          <a:xfrm>
            <a:off x="6210794" y="6246879"/>
            <a:ext cx="2933206" cy="307777"/>
          </a:xfrm>
          <a:prstGeom prst="rect">
            <a:avLst/>
          </a:prstGeom>
          <a:noFill/>
        </p:spPr>
        <p:txBody>
          <a:bodyPr wrap="square" rtlCol="0">
            <a:spAutoFit/>
          </a:bodyPr>
          <a:lstStyle/>
          <a:p>
            <a:r>
              <a:rPr lang="en-US" sz="1400" dirty="0">
                <a:solidFill>
                  <a:srgbClr val="00B0F0"/>
                </a:solidFill>
                <a:latin typeface="Arial" pitchFamily="34" charset="0"/>
                <a:cs typeface="Arial" pitchFamily="34" charset="0"/>
              </a:rPr>
              <a:t>*Not available in CA, CT, or MT</a:t>
            </a:r>
            <a:endParaRPr lang="en-US" sz="1400" dirty="0"/>
          </a:p>
        </p:txBody>
      </p:sp>
    </p:spTree>
    <p:extLst>
      <p:ext uri="{BB962C8B-B14F-4D97-AF65-F5344CB8AC3E}">
        <p14:creationId xmlns:p14="http://schemas.microsoft.com/office/powerpoint/2010/main" val="131332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B0F0"/>
                </a:solidFill>
              </a:rPr>
              <a:t>How Does It Work?</a:t>
            </a:r>
          </a:p>
        </p:txBody>
      </p:sp>
      <p:sp>
        <p:nvSpPr>
          <p:cNvPr id="3" name="Content Placeholder 2"/>
          <p:cNvSpPr>
            <a:spLocks noGrp="1"/>
          </p:cNvSpPr>
          <p:nvPr>
            <p:ph idx="1"/>
          </p:nvPr>
        </p:nvSpPr>
        <p:spPr/>
        <p:txBody>
          <a:bodyPr/>
          <a:lstStyle/>
          <a:p>
            <a:pPr defTabSz="454753" eaLnBrk="1" fontAlgn="auto" hangingPunct="1">
              <a:lnSpc>
                <a:spcPct val="90000"/>
              </a:lnSpc>
              <a:spcBef>
                <a:spcPts val="0"/>
              </a:spcBef>
              <a:spcAft>
                <a:spcPts val="0"/>
              </a:spcAft>
              <a:buClr>
                <a:srgbClr val="00B0F0"/>
              </a:buClr>
              <a:tabLst>
                <a:tab pos="5971722" algn="l"/>
              </a:tabLst>
            </a:pPr>
            <a:r>
              <a:rPr lang="en-US" sz="2000" kern="1200" dirty="0">
                <a:solidFill>
                  <a:prstClr val="black"/>
                </a:solidFill>
              </a:rPr>
              <a:t>You purchases a $250,000 Quality of Life…Insurance product at age 40, which includes the </a:t>
            </a:r>
            <a:r>
              <a:rPr lang="en-US" sz="2000" b="1" kern="1200" dirty="0" err="1">
                <a:solidFill>
                  <a:srgbClr val="00B0F0"/>
                </a:solidFill>
              </a:rPr>
              <a:t>Select</a:t>
            </a:r>
            <a:r>
              <a:rPr lang="en-US" sz="2000" b="1" i="1" kern="1200" dirty="0" err="1">
                <a:solidFill>
                  <a:srgbClr val="00B0F0"/>
                </a:solidFill>
              </a:rPr>
              <a:t>Choice</a:t>
            </a:r>
            <a:r>
              <a:rPr lang="en-US" sz="2000" b="1" kern="1200" baseline="30000" dirty="0">
                <a:solidFill>
                  <a:srgbClr val="00B0F0"/>
                </a:solidFill>
              </a:rPr>
              <a:t> </a:t>
            </a:r>
            <a:r>
              <a:rPr lang="en-US" sz="2000" b="1" kern="1200" dirty="0">
                <a:solidFill>
                  <a:srgbClr val="00B0F0"/>
                </a:solidFill>
              </a:rPr>
              <a:t>Accelerated Benefit Rider</a:t>
            </a:r>
            <a:endParaRPr lang="en-US" sz="2000" kern="1200" dirty="0">
              <a:solidFill>
                <a:srgbClr val="00B0F0"/>
              </a:solidFill>
            </a:endParaRPr>
          </a:p>
          <a:p>
            <a:pPr defTabSz="454753" eaLnBrk="1" fontAlgn="auto" hangingPunct="1">
              <a:lnSpc>
                <a:spcPct val="90000"/>
              </a:lnSpc>
              <a:spcBef>
                <a:spcPts val="0"/>
              </a:spcBef>
              <a:spcAft>
                <a:spcPts val="0"/>
              </a:spcAft>
              <a:buClr>
                <a:srgbClr val="00B0F0"/>
              </a:buClr>
              <a:tabLst>
                <a:tab pos="5971722" algn="l"/>
              </a:tabLst>
            </a:pPr>
            <a:endParaRPr lang="en-US" sz="700" kern="1200" dirty="0">
              <a:solidFill>
                <a:prstClr val="black"/>
              </a:solidFill>
            </a:endParaRPr>
          </a:p>
          <a:p>
            <a:pPr defTabSz="454753" eaLnBrk="1" fontAlgn="auto" hangingPunct="1">
              <a:lnSpc>
                <a:spcPct val="90000"/>
              </a:lnSpc>
              <a:spcBef>
                <a:spcPts val="0"/>
              </a:spcBef>
              <a:spcAft>
                <a:spcPts val="0"/>
              </a:spcAft>
              <a:buClr>
                <a:srgbClr val="00B0F0"/>
              </a:buClr>
              <a:tabLst>
                <a:tab pos="5971722" algn="l"/>
              </a:tabLst>
            </a:pPr>
            <a:r>
              <a:rPr lang="en-US" sz="2000" kern="1200" dirty="0">
                <a:solidFill>
                  <a:prstClr val="black"/>
                </a:solidFill>
              </a:rPr>
              <a:t>For an additional premium, you also purchase a </a:t>
            </a:r>
            <a:r>
              <a:rPr lang="en-US" sz="2000" b="1" kern="1200" dirty="0">
                <a:solidFill>
                  <a:srgbClr val="00B0F0"/>
                </a:solidFill>
              </a:rPr>
              <a:t>10% Defined Accelerated Benefit</a:t>
            </a:r>
            <a:endParaRPr lang="en-US" sz="2000" kern="1200" dirty="0">
              <a:solidFill>
                <a:srgbClr val="00B0F0"/>
              </a:solidFill>
            </a:endParaRPr>
          </a:p>
          <a:p>
            <a:pPr defTabSz="454753" eaLnBrk="1" fontAlgn="auto" hangingPunct="1">
              <a:lnSpc>
                <a:spcPct val="90000"/>
              </a:lnSpc>
              <a:spcBef>
                <a:spcPts val="0"/>
              </a:spcBef>
              <a:spcAft>
                <a:spcPts val="0"/>
              </a:spcAft>
              <a:buClr>
                <a:srgbClr val="00B0F0"/>
              </a:buClr>
              <a:tabLst>
                <a:tab pos="5971722" algn="l"/>
              </a:tabLst>
            </a:pPr>
            <a:endParaRPr lang="en-US" sz="700" kern="1200" dirty="0">
              <a:solidFill>
                <a:prstClr val="black"/>
              </a:solidFill>
            </a:endParaRPr>
          </a:p>
          <a:p>
            <a:pPr defTabSz="454753" eaLnBrk="1" fontAlgn="auto" hangingPunct="1">
              <a:lnSpc>
                <a:spcPct val="90000"/>
              </a:lnSpc>
              <a:spcBef>
                <a:spcPts val="0"/>
              </a:spcBef>
              <a:spcAft>
                <a:spcPts val="0"/>
              </a:spcAft>
              <a:buClr>
                <a:srgbClr val="00B0F0"/>
              </a:buClr>
              <a:tabLst>
                <a:tab pos="5971722" algn="l"/>
              </a:tabLst>
            </a:pPr>
            <a:r>
              <a:rPr lang="en-US" sz="2000" kern="1200" dirty="0">
                <a:solidFill>
                  <a:prstClr val="black"/>
                </a:solidFill>
              </a:rPr>
              <a:t>Ten years later you suffer a major heart attack, but the prognosis for recovery is excellent</a:t>
            </a:r>
          </a:p>
          <a:p>
            <a:pPr defTabSz="454753" eaLnBrk="1" fontAlgn="auto" hangingPunct="1">
              <a:lnSpc>
                <a:spcPct val="90000"/>
              </a:lnSpc>
              <a:spcBef>
                <a:spcPts val="0"/>
              </a:spcBef>
              <a:spcAft>
                <a:spcPts val="0"/>
              </a:spcAft>
              <a:buClr>
                <a:srgbClr val="00B0F0"/>
              </a:buClr>
              <a:tabLst>
                <a:tab pos="5971722" algn="l"/>
              </a:tabLst>
            </a:pPr>
            <a:endParaRPr lang="en-US" sz="700" kern="1200" dirty="0">
              <a:solidFill>
                <a:prstClr val="black"/>
              </a:solidFill>
            </a:endParaRPr>
          </a:p>
          <a:p>
            <a:pPr defTabSz="454753" eaLnBrk="1" fontAlgn="auto" hangingPunct="1">
              <a:lnSpc>
                <a:spcPct val="90000"/>
              </a:lnSpc>
              <a:spcBef>
                <a:spcPts val="0"/>
              </a:spcBef>
              <a:spcAft>
                <a:spcPts val="0"/>
              </a:spcAft>
              <a:buClr>
                <a:srgbClr val="00B0F0"/>
              </a:buClr>
              <a:tabLst>
                <a:tab pos="5971722" algn="l"/>
              </a:tabLst>
            </a:pPr>
            <a:r>
              <a:rPr lang="en-US" sz="2000" kern="1200" dirty="0">
                <a:solidFill>
                  <a:prstClr val="black"/>
                </a:solidFill>
              </a:rPr>
              <a:t>The medical costs associated with this event are substantial causing you to consider your options.  To help cover these expenses, you accelerate the </a:t>
            </a:r>
            <a:r>
              <a:rPr lang="en-US" sz="2000" b="1" kern="1200" dirty="0">
                <a:solidFill>
                  <a:srgbClr val="00B0F0"/>
                </a:solidFill>
              </a:rPr>
              <a:t>$25,000 Defined Accelerated Benefit</a:t>
            </a:r>
            <a:r>
              <a:rPr lang="en-US" sz="2000" kern="1200" dirty="0">
                <a:solidFill>
                  <a:srgbClr val="00B0F0"/>
                </a:solidFill>
              </a:rPr>
              <a:t> </a:t>
            </a:r>
            <a:r>
              <a:rPr lang="en-US" sz="2000" kern="1200" dirty="0">
                <a:solidFill>
                  <a:prstClr val="black"/>
                </a:solidFill>
              </a:rPr>
              <a:t>for Critical Illness</a:t>
            </a:r>
          </a:p>
          <a:p>
            <a:pPr defTabSz="454753" eaLnBrk="1" fontAlgn="auto" hangingPunct="1">
              <a:lnSpc>
                <a:spcPct val="90000"/>
              </a:lnSpc>
              <a:spcBef>
                <a:spcPts val="0"/>
              </a:spcBef>
              <a:spcAft>
                <a:spcPts val="0"/>
              </a:spcAft>
              <a:buClr>
                <a:srgbClr val="00B0F0"/>
              </a:buClr>
              <a:tabLst>
                <a:tab pos="5971722" algn="l"/>
              </a:tabLst>
            </a:pPr>
            <a:endParaRPr lang="en-US" sz="2000" kern="1200" dirty="0">
              <a:solidFill>
                <a:prstClr val="black"/>
              </a:solidFill>
            </a:endParaRPr>
          </a:p>
          <a:p>
            <a:pPr defTabSz="454753" eaLnBrk="1" fontAlgn="auto" hangingPunct="1">
              <a:lnSpc>
                <a:spcPct val="90000"/>
              </a:lnSpc>
              <a:spcBef>
                <a:spcPts val="0"/>
              </a:spcBef>
              <a:spcAft>
                <a:spcPts val="0"/>
              </a:spcAft>
              <a:buClr>
                <a:srgbClr val="00B0F0"/>
              </a:buClr>
              <a:tabLst>
                <a:tab pos="5971722" algn="l"/>
              </a:tabLst>
            </a:pPr>
            <a:r>
              <a:rPr lang="en-US" sz="2000" kern="1200" dirty="0">
                <a:solidFill>
                  <a:prstClr val="black"/>
                </a:solidFill>
              </a:rPr>
              <a:t>The remaining death benefit is $225,000 which could also be accelerated under the Flexible Accelerated Benefit </a:t>
            </a:r>
          </a:p>
          <a:p>
            <a:endParaRPr lang="en-US" dirty="0"/>
          </a:p>
        </p:txBody>
      </p:sp>
    </p:spTree>
    <p:extLst>
      <p:ext uri="{BB962C8B-B14F-4D97-AF65-F5344CB8AC3E}">
        <p14:creationId xmlns:p14="http://schemas.microsoft.com/office/powerpoint/2010/main" val="378719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B0F0"/>
                </a:solidFill>
              </a:rPr>
              <a:t>What is Term Insurance?</a:t>
            </a:r>
          </a:p>
        </p:txBody>
      </p:sp>
      <p:sp>
        <p:nvSpPr>
          <p:cNvPr id="4" name="Rounded Rectangle 3"/>
          <p:cNvSpPr/>
          <p:nvPr/>
        </p:nvSpPr>
        <p:spPr>
          <a:xfrm>
            <a:off x="468489" y="1447800"/>
            <a:ext cx="7696200" cy="84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Basic, inexpensive, and easy to understand.</a:t>
            </a:r>
          </a:p>
        </p:txBody>
      </p:sp>
      <p:sp>
        <p:nvSpPr>
          <p:cNvPr id="5" name="Rounded Rectangle 4"/>
          <p:cNvSpPr/>
          <p:nvPr/>
        </p:nvSpPr>
        <p:spPr>
          <a:xfrm>
            <a:off x="457200" y="2655712"/>
            <a:ext cx="7696200" cy="84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Life insurance policy that provides coverage for a certain period of time, or a specified “term”</a:t>
            </a:r>
          </a:p>
        </p:txBody>
      </p:sp>
      <p:sp>
        <p:nvSpPr>
          <p:cNvPr id="6" name="Rounded Rectangle 5"/>
          <p:cNvSpPr/>
          <p:nvPr/>
        </p:nvSpPr>
        <p:spPr>
          <a:xfrm>
            <a:off x="468489" y="3886200"/>
            <a:ext cx="7696200" cy="838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FF"/>
                </a:solidFill>
              </a:rPr>
              <a:t>Death benefit is paid out if the insured dies during the specified term period and the policy is inforce.</a:t>
            </a:r>
          </a:p>
        </p:txBody>
      </p:sp>
      <p:sp>
        <p:nvSpPr>
          <p:cNvPr id="7" name="Rounded Rectangle 6"/>
          <p:cNvSpPr/>
          <p:nvPr/>
        </p:nvSpPr>
        <p:spPr>
          <a:xfrm>
            <a:off x="468489" y="5105399"/>
            <a:ext cx="7696200" cy="849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Income replacement needs for beneficiaries/loved ones</a:t>
            </a:r>
          </a:p>
        </p:txBody>
      </p:sp>
    </p:spTree>
    <p:extLst>
      <p:ext uri="{BB962C8B-B14F-4D97-AF65-F5344CB8AC3E}">
        <p14:creationId xmlns:p14="http://schemas.microsoft.com/office/powerpoint/2010/main" val="185477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B0F0"/>
                </a:solidFill>
              </a:rPr>
              <a:t>How Does It Work?</a:t>
            </a:r>
          </a:p>
        </p:txBody>
      </p:sp>
      <p:sp>
        <p:nvSpPr>
          <p:cNvPr id="3" name="Content Placeholder 2"/>
          <p:cNvSpPr>
            <a:spLocks noGrp="1"/>
          </p:cNvSpPr>
          <p:nvPr>
            <p:ph idx="1"/>
          </p:nvPr>
        </p:nvSpPr>
        <p:spPr/>
        <p:txBody>
          <a:bodyPr/>
          <a:lstStyle/>
          <a:p>
            <a:pPr defTabSz="454753" eaLnBrk="1" fontAlgn="auto" hangingPunct="1">
              <a:lnSpc>
                <a:spcPct val="90000"/>
              </a:lnSpc>
              <a:spcBef>
                <a:spcPts val="0"/>
              </a:spcBef>
              <a:spcAft>
                <a:spcPts val="0"/>
              </a:spcAft>
              <a:buClr>
                <a:srgbClr val="00B0F0"/>
              </a:buClr>
              <a:tabLst>
                <a:tab pos="5971722" algn="l"/>
              </a:tabLst>
            </a:pPr>
            <a:r>
              <a:rPr lang="en-US" sz="2000" kern="1200" dirty="0">
                <a:solidFill>
                  <a:prstClr val="black"/>
                </a:solidFill>
              </a:rPr>
              <a:t>You then file a claim for another $25,000 under the </a:t>
            </a:r>
            <a:r>
              <a:rPr lang="en-US" sz="2000" kern="1200" dirty="0">
                <a:solidFill>
                  <a:srgbClr val="00B0F0"/>
                </a:solidFill>
              </a:rPr>
              <a:t>Flexible Accelerated Benefit</a:t>
            </a:r>
          </a:p>
          <a:p>
            <a:pPr defTabSz="454753" eaLnBrk="1" fontAlgn="auto" hangingPunct="1">
              <a:lnSpc>
                <a:spcPct val="90000"/>
              </a:lnSpc>
              <a:spcBef>
                <a:spcPts val="0"/>
              </a:spcBef>
              <a:spcAft>
                <a:spcPts val="0"/>
              </a:spcAft>
              <a:buClr>
                <a:srgbClr val="00B0F0"/>
              </a:buClr>
              <a:tabLst>
                <a:tab pos="5971722" algn="l"/>
              </a:tabLst>
            </a:pPr>
            <a:endParaRPr lang="en-US" sz="2000" kern="1200" dirty="0">
              <a:solidFill>
                <a:prstClr val="black"/>
              </a:solidFill>
            </a:endParaRPr>
          </a:p>
          <a:p>
            <a:pPr defTabSz="454753" eaLnBrk="1" fontAlgn="auto" hangingPunct="1">
              <a:lnSpc>
                <a:spcPct val="90000"/>
              </a:lnSpc>
              <a:spcBef>
                <a:spcPts val="0"/>
              </a:spcBef>
              <a:spcAft>
                <a:spcPts val="0"/>
              </a:spcAft>
              <a:buClr>
                <a:srgbClr val="00B0F0"/>
              </a:buClr>
              <a:tabLst>
                <a:tab pos="5971722" algn="l"/>
              </a:tabLst>
            </a:pPr>
            <a:r>
              <a:rPr lang="en-US" sz="2000" kern="1200" dirty="0">
                <a:solidFill>
                  <a:prstClr val="black"/>
                </a:solidFill>
              </a:rPr>
              <a:t>AGL determines the benefit and makes an offer based on the severity of your condition and how it will affect your life expectancy</a:t>
            </a:r>
          </a:p>
          <a:p>
            <a:pPr defTabSz="454753" eaLnBrk="1" fontAlgn="auto" hangingPunct="1">
              <a:lnSpc>
                <a:spcPct val="90000"/>
              </a:lnSpc>
              <a:spcBef>
                <a:spcPts val="0"/>
              </a:spcBef>
              <a:spcAft>
                <a:spcPts val="0"/>
              </a:spcAft>
              <a:buClr>
                <a:srgbClr val="00B0F0"/>
              </a:buClr>
              <a:tabLst>
                <a:tab pos="5971722" algn="l"/>
              </a:tabLst>
            </a:pPr>
            <a:endParaRPr lang="en-US" sz="2000" kern="1200" dirty="0">
              <a:solidFill>
                <a:prstClr val="black"/>
              </a:solidFill>
            </a:endParaRPr>
          </a:p>
          <a:p>
            <a:pPr defTabSz="454753" eaLnBrk="1" fontAlgn="auto" hangingPunct="1">
              <a:lnSpc>
                <a:spcPct val="90000"/>
              </a:lnSpc>
              <a:spcBef>
                <a:spcPts val="0"/>
              </a:spcBef>
              <a:spcAft>
                <a:spcPts val="0"/>
              </a:spcAft>
              <a:buClr>
                <a:srgbClr val="00B0F0"/>
              </a:buClr>
              <a:tabLst>
                <a:tab pos="5971722" algn="l"/>
              </a:tabLst>
            </a:pPr>
            <a:r>
              <a:rPr lang="en-US" sz="2000" kern="1200" dirty="0">
                <a:solidFill>
                  <a:prstClr val="black"/>
                </a:solidFill>
              </a:rPr>
              <a:t>If you accepts this offer, the death benefit will be reduced by $25,000.  You will receive less than $25,000 because you are receiving a portion of the death benefit today, rather than at the end of life expectancy (discounting)</a:t>
            </a:r>
          </a:p>
          <a:p>
            <a:pPr defTabSz="454753" eaLnBrk="1" fontAlgn="auto" hangingPunct="1">
              <a:lnSpc>
                <a:spcPct val="90000"/>
              </a:lnSpc>
              <a:spcBef>
                <a:spcPts val="0"/>
              </a:spcBef>
              <a:spcAft>
                <a:spcPts val="0"/>
              </a:spcAft>
              <a:buClr>
                <a:srgbClr val="00B0F0"/>
              </a:buClr>
              <a:tabLst>
                <a:tab pos="5971722" algn="l"/>
              </a:tabLst>
            </a:pPr>
            <a:endParaRPr lang="en-US" sz="2000" kern="1200" dirty="0">
              <a:solidFill>
                <a:prstClr val="black"/>
              </a:solidFill>
            </a:endParaRPr>
          </a:p>
          <a:p>
            <a:pPr defTabSz="454753" eaLnBrk="1" fontAlgn="auto" hangingPunct="1">
              <a:lnSpc>
                <a:spcPct val="90000"/>
              </a:lnSpc>
              <a:spcBef>
                <a:spcPts val="0"/>
              </a:spcBef>
              <a:spcAft>
                <a:spcPts val="0"/>
              </a:spcAft>
              <a:buClr>
                <a:srgbClr val="00B0F0"/>
              </a:buClr>
              <a:tabLst>
                <a:tab pos="5971722" algn="l"/>
              </a:tabLst>
            </a:pPr>
            <a:r>
              <a:rPr lang="en-US" sz="2000" kern="1200" dirty="0">
                <a:solidFill>
                  <a:prstClr val="black"/>
                </a:solidFill>
              </a:rPr>
              <a:t>In this case, you received an offer from AGL for an amount of $11,222*. You could elect to take all, part or none of the offer</a:t>
            </a:r>
          </a:p>
          <a:p>
            <a:pPr defTabSz="454753" eaLnBrk="1" fontAlgn="auto" hangingPunct="1">
              <a:lnSpc>
                <a:spcPct val="90000"/>
              </a:lnSpc>
              <a:spcBef>
                <a:spcPts val="0"/>
              </a:spcBef>
              <a:spcAft>
                <a:spcPts val="0"/>
              </a:spcAft>
              <a:buClr>
                <a:srgbClr val="00B0F0"/>
              </a:buClr>
              <a:tabLst>
                <a:tab pos="5971722" algn="l"/>
              </a:tabLst>
            </a:pPr>
            <a:endParaRPr lang="en-US" sz="2000" kern="1200" dirty="0">
              <a:solidFill>
                <a:prstClr val="black"/>
              </a:solidFill>
            </a:endParaRPr>
          </a:p>
          <a:p>
            <a:pPr defTabSz="454753" eaLnBrk="1" fontAlgn="auto" hangingPunct="1">
              <a:lnSpc>
                <a:spcPct val="90000"/>
              </a:lnSpc>
              <a:spcBef>
                <a:spcPts val="0"/>
              </a:spcBef>
              <a:spcAft>
                <a:spcPts val="0"/>
              </a:spcAft>
              <a:buClr>
                <a:srgbClr val="00B0F0"/>
              </a:buClr>
              <a:tabLst>
                <a:tab pos="5971722" algn="l"/>
              </a:tabLst>
            </a:pPr>
            <a:r>
              <a:rPr lang="en-US" sz="2000" kern="1200" dirty="0">
                <a:solidFill>
                  <a:prstClr val="black"/>
                </a:solidFill>
              </a:rPr>
              <a:t>You decide to take the $11,222* today and now have a remaining death benefit is $200,000</a:t>
            </a:r>
            <a:endParaRPr lang="en-US" sz="1600" dirty="0"/>
          </a:p>
        </p:txBody>
      </p:sp>
      <p:sp>
        <p:nvSpPr>
          <p:cNvPr id="4" name="TextBox 3"/>
          <p:cNvSpPr txBox="1"/>
          <p:nvPr/>
        </p:nvSpPr>
        <p:spPr>
          <a:xfrm>
            <a:off x="403761" y="5851138"/>
            <a:ext cx="6282047" cy="276999"/>
          </a:xfrm>
          <a:prstGeom prst="rect">
            <a:avLst/>
          </a:prstGeom>
          <a:noFill/>
        </p:spPr>
        <p:txBody>
          <a:bodyPr wrap="square" rtlCol="0">
            <a:spAutoFit/>
          </a:bodyPr>
          <a:lstStyle/>
          <a:p>
            <a:r>
              <a:rPr lang="en-US" sz="1200" dirty="0"/>
              <a:t>*Amount is hypothetical and actual payment will vary be individual case.</a:t>
            </a:r>
          </a:p>
        </p:txBody>
      </p:sp>
    </p:spTree>
    <p:extLst>
      <p:ext uri="{BB962C8B-B14F-4D97-AF65-F5344CB8AC3E}">
        <p14:creationId xmlns:p14="http://schemas.microsoft.com/office/powerpoint/2010/main" val="2039335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37708758"/>
              </p:ext>
            </p:extLst>
          </p:nvPr>
        </p:nvGraphicFramePr>
        <p:xfrm>
          <a:off x="428625" y="1609725"/>
          <a:ext cx="8047038" cy="4404360"/>
        </p:xfrm>
        <a:graphic>
          <a:graphicData uri="http://schemas.openxmlformats.org/drawingml/2006/table">
            <a:tbl>
              <a:tblPr firstRow="1" bandRow="1">
                <a:tableStyleId>{5C22544A-7EE6-4342-B048-85BDC9FD1C3A}</a:tableStyleId>
              </a:tblPr>
              <a:tblGrid>
                <a:gridCol w="4023519">
                  <a:extLst>
                    <a:ext uri="{9D8B030D-6E8A-4147-A177-3AD203B41FA5}">
                      <a16:colId xmlns:a16="http://schemas.microsoft.com/office/drawing/2014/main" val="20000"/>
                    </a:ext>
                  </a:extLst>
                </a:gridCol>
                <a:gridCol w="4023519">
                  <a:extLst>
                    <a:ext uri="{9D8B030D-6E8A-4147-A177-3AD203B41FA5}">
                      <a16:colId xmlns:a16="http://schemas.microsoft.com/office/drawing/2014/main" val="20001"/>
                    </a:ext>
                  </a:extLst>
                </a:gridCol>
              </a:tblGrid>
              <a:tr h="370840">
                <a:tc>
                  <a:txBody>
                    <a:bodyPr/>
                    <a:lstStyle/>
                    <a:p>
                      <a:pPr algn="ctr"/>
                      <a:r>
                        <a:rPr lang="en-US" dirty="0">
                          <a:solidFill>
                            <a:srgbClr val="FBFBFB"/>
                          </a:solidFill>
                        </a:rPr>
                        <a:t>Feature</a:t>
                      </a:r>
                    </a:p>
                  </a:txBody>
                  <a:tcPr/>
                </a:tc>
                <a:tc>
                  <a:txBody>
                    <a:bodyPr/>
                    <a:lstStyle/>
                    <a:p>
                      <a:pPr algn="ctr"/>
                      <a:r>
                        <a:rPr lang="en-US" dirty="0">
                          <a:solidFill>
                            <a:srgbClr val="FBFBFB"/>
                          </a:solidFill>
                        </a:rPr>
                        <a:t>Additional Details</a:t>
                      </a:r>
                    </a:p>
                  </a:txBody>
                  <a:tcPr/>
                </a:tc>
                <a:extLst>
                  <a:ext uri="{0D108BD9-81ED-4DB2-BD59-A6C34878D82A}">
                    <a16:rowId xmlns:a16="http://schemas.microsoft.com/office/drawing/2014/main" val="10000"/>
                  </a:ext>
                </a:extLst>
              </a:tr>
              <a:tr h="370840">
                <a:tc>
                  <a:txBody>
                    <a:bodyPr/>
                    <a:lstStyle/>
                    <a:p>
                      <a:r>
                        <a:rPr lang="en-US" dirty="0"/>
                        <a:t>Coverage up to 35 years</a:t>
                      </a:r>
                    </a:p>
                  </a:txBody>
                  <a:tcPr anchor="ctr"/>
                </a:tc>
                <a:tc>
                  <a:txBody>
                    <a:bodyPr/>
                    <a:lstStyle/>
                    <a:p>
                      <a:r>
                        <a:rPr lang="en-US" dirty="0"/>
                        <a:t>-22 level</a:t>
                      </a:r>
                      <a:r>
                        <a:rPr lang="en-US" baseline="0" dirty="0"/>
                        <a:t> premium periods with guaranteed coverage</a:t>
                      </a:r>
                    </a:p>
                    <a:p>
                      <a:r>
                        <a:rPr lang="en-US" baseline="0" dirty="0"/>
                        <a:t>-Juvenile and senior coverages available </a:t>
                      </a:r>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Generous</a:t>
                      </a:r>
                      <a:r>
                        <a:rPr lang="en-US" baseline="0" dirty="0"/>
                        <a:t> Conversion Guidelines</a:t>
                      </a:r>
                      <a:endParaRPr lang="en-US" dirty="0"/>
                    </a:p>
                  </a:txBody>
                  <a:tcPr anchor="ctr"/>
                </a:tc>
                <a:tc>
                  <a:txBody>
                    <a:bodyPr/>
                    <a:lstStyle/>
                    <a:p>
                      <a:r>
                        <a:rPr lang="en-US" dirty="0"/>
                        <a:t>-Convertible</a:t>
                      </a:r>
                      <a:r>
                        <a:rPr lang="en-US" baseline="0" dirty="0"/>
                        <a:t> for up to 80% of the initial term period, or age 75</a:t>
                      </a:r>
                    </a:p>
                    <a:p>
                      <a:r>
                        <a:rPr lang="en-US" baseline="0" dirty="0"/>
                        <a:t>-Without evidence of insurability</a:t>
                      </a:r>
                    </a:p>
                    <a:p>
                      <a:r>
                        <a:rPr lang="en-US" baseline="0" dirty="0"/>
                        <a:t>-Can convert with </a:t>
                      </a:r>
                      <a:r>
                        <a:rPr lang="en-US" baseline="0" dirty="0" err="1"/>
                        <a:t>SelectChoice</a:t>
                      </a:r>
                      <a:r>
                        <a:rPr lang="en-US" baseline="0" dirty="0"/>
                        <a:t> ABRs</a:t>
                      </a:r>
                      <a:endParaRPr lang="en-US" dirty="0"/>
                    </a:p>
                  </a:txBody>
                  <a:tcPr/>
                </a:tc>
                <a:extLst>
                  <a:ext uri="{0D108BD9-81ED-4DB2-BD59-A6C34878D82A}">
                    <a16:rowId xmlns:a16="http://schemas.microsoft.com/office/drawing/2014/main" val="10003"/>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err="1"/>
                        <a:t>QoL</a:t>
                      </a:r>
                      <a:r>
                        <a:rPr lang="en-US" dirty="0"/>
                        <a:t> Advantage</a:t>
                      </a:r>
                    </a:p>
                  </a:txBody>
                  <a:tcPr anchor="ctr"/>
                </a:tc>
                <a:tc>
                  <a:txBody>
                    <a:bodyPr/>
                    <a:lstStyle/>
                    <a:p>
                      <a:r>
                        <a:rPr lang="en-US" dirty="0"/>
                        <a:t>-Bundle more than 1 policy for a multiple</a:t>
                      </a:r>
                      <a:r>
                        <a:rPr lang="en-US" baseline="0" dirty="0"/>
                        <a:t> policy discounts</a:t>
                      </a:r>
                      <a:endParaRPr lang="en-US" dirty="0"/>
                    </a:p>
                    <a:p>
                      <a:r>
                        <a:rPr lang="en-US" dirty="0"/>
                        <a:t>-Policy</a:t>
                      </a:r>
                      <a:r>
                        <a:rPr lang="en-US" baseline="0" dirty="0"/>
                        <a:t> fee reductions</a:t>
                      </a:r>
                    </a:p>
                  </a:txBody>
                  <a:tcPr/>
                </a:tc>
                <a:extLst>
                  <a:ext uri="{0D108BD9-81ED-4DB2-BD59-A6C34878D82A}">
                    <a16:rowId xmlns:a16="http://schemas.microsoft.com/office/drawing/2014/main" val="10005"/>
                  </a:ext>
                </a:extLst>
              </a:tr>
            </a:tbl>
          </a:graphicData>
        </a:graphic>
      </p:graphicFrame>
      <p:sp>
        <p:nvSpPr>
          <p:cNvPr id="4" name="Title 6"/>
          <p:cNvSpPr>
            <a:spLocks noGrp="1"/>
          </p:cNvSpPr>
          <p:nvPr>
            <p:ph type="title"/>
          </p:nvPr>
        </p:nvSpPr>
        <p:spPr>
          <a:xfrm>
            <a:off x="428625" y="352426"/>
            <a:ext cx="8166100" cy="508000"/>
          </a:xfrm>
        </p:spPr>
        <p:txBody>
          <a:bodyPr/>
          <a:lstStyle/>
          <a:p>
            <a:r>
              <a:rPr lang="en-US" sz="2800" dirty="0"/>
              <a:t>QoL Flex Term – Power Features</a:t>
            </a:r>
          </a:p>
        </p:txBody>
      </p:sp>
    </p:spTree>
    <p:extLst>
      <p:ext uri="{BB962C8B-B14F-4D97-AF65-F5344CB8AC3E}">
        <p14:creationId xmlns:p14="http://schemas.microsoft.com/office/powerpoint/2010/main" val="2813765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5429" y="395061"/>
            <a:ext cx="8159296" cy="468539"/>
          </a:xfrm>
        </p:spPr>
        <p:txBody>
          <a:bodyPr/>
          <a:lstStyle/>
          <a:p>
            <a:r>
              <a:rPr lang="en-US" sz="2800" dirty="0"/>
              <a:t>QoL Flex Term – Conversion Rules</a:t>
            </a:r>
          </a:p>
        </p:txBody>
      </p:sp>
      <p:sp>
        <p:nvSpPr>
          <p:cNvPr id="5" name="Rounded Rectangle 4"/>
          <p:cNvSpPr/>
          <p:nvPr/>
        </p:nvSpPr>
        <p:spPr bwMode="auto">
          <a:xfrm>
            <a:off x="314325" y="1228726"/>
            <a:ext cx="8553450" cy="762000"/>
          </a:xfrm>
          <a:prstGeom prst="roundRect">
            <a:avLst/>
          </a:prstGeom>
          <a:solidFill>
            <a:schemeClr val="bg1"/>
          </a:solidFill>
          <a:ln>
            <a:solidFill>
              <a:schemeClr val="accent1"/>
            </a:solidFill>
            <a:headEnd/>
            <a:tailEnd/>
          </a:ln>
        </p:spPr>
        <p:style>
          <a:lnRef idx="2">
            <a:schemeClr val="accent3"/>
          </a:lnRef>
          <a:fillRef idx="1">
            <a:schemeClr val="lt1"/>
          </a:fillRef>
          <a:effectRef idx="0">
            <a:schemeClr val="accent3"/>
          </a:effectRef>
          <a:fontRef idx="minor">
            <a:schemeClr val="dk1"/>
          </a:fontRef>
        </p:style>
        <p:txBody>
          <a:bodyPr lIns="91216" tIns="45609" rIns="91216" bIns="45609" rtlCol="0" anchor="ctr"/>
          <a:lstStyle/>
          <a:p>
            <a:pPr algn="ctr" defTabSz="912158"/>
            <a:r>
              <a:rPr lang="en-US" sz="2400" dirty="0">
                <a:solidFill>
                  <a:prstClr val="white"/>
                </a:solidFill>
                <a:latin typeface="Calibri" pitchFamily="34" charset="0"/>
              </a:rPr>
              <a:t>Conversion Period = 80% of the term period</a:t>
            </a:r>
          </a:p>
          <a:p>
            <a:pPr algn="ctr" defTabSz="912158"/>
            <a:r>
              <a:rPr lang="en-US" sz="2000" dirty="0">
                <a:solidFill>
                  <a:prstClr val="white"/>
                </a:solidFill>
                <a:latin typeface="Calibri" pitchFamily="34" charset="0"/>
              </a:rPr>
              <a:t>Example: 30 year term convertible for 24 years</a:t>
            </a:r>
          </a:p>
        </p:txBody>
      </p:sp>
      <p:sp>
        <p:nvSpPr>
          <p:cNvPr id="6" name="Rounded Rectangle 5"/>
          <p:cNvSpPr/>
          <p:nvPr/>
        </p:nvSpPr>
        <p:spPr bwMode="auto">
          <a:xfrm>
            <a:off x="314325" y="2228851"/>
            <a:ext cx="8553450" cy="761999"/>
          </a:xfrm>
          <a:prstGeom prst="roundRect">
            <a:avLst/>
          </a:prstGeom>
          <a:solidFill>
            <a:schemeClr val="bg1"/>
          </a:solidFill>
          <a:ln>
            <a:solidFill>
              <a:schemeClr val="accent1"/>
            </a:solidFill>
            <a:headEnd/>
            <a:tailEnd/>
          </a:ln>
        </p:spPr>
        <p:style>
          <a:lnRef idx="2">
            <a:schemeClr val="accent3"/>
          </a:lnRef>
          <a:fillRef idx="1">
            <a:schemeClr val="lt1"/>
          </a:fillRef>
          <a:effectRef idx="0">
            <a:schemeClr val="accent3"/>
          </a:effectRef>
          <a:fontRef idx="minor">
            <a:schemeClr val="dk1"/>
          </a:fontRef>
        </p:style>
        <p:txBody>
          <a:bodyPr lIns="91216" tIns="45609" rIns="91216" bIns="45609" rtlCol="0" anchor="ctr"/>
          <a:lstStyle/>
          <a:p>
            <a:pPr algn="ctr" defTabSz="912158"/>
            <a:r>
              <a:rPr lang="en-US" sz="2400" dirty="0">
                <a:solidFill>
                  <a:prstClr val="white"/>
                </a:solidFill>
                <a:latin typeface="Calibri" pitchFamily="34" charset="0"/>
              </a:rPr>
              <a:t>Maximum Conversion Age = 75</a:t>
            </a:r>
          </a:p>
        </p:txBody>
      </p:sp>
      <p:sp>
        <p:nvSpPr>
          <p:cNvPr id="7" name="Rounded Rectangle 6"/>
          <p:cNvSpPr/>
          <p:nvPr/>
        </p:nvSpPr>
        <p:spPr bwMode="auto">
          <a:xfrm>
            <a:off x="314325" y="3228975"/>
            <a:ext cx="8553450" cy="761999"/>
          </a:xfrm>
          <a:prstGeom prst="roundRect">
            <a:avLst/>
          </a:prstGeom>
          <a:solidFill>
            <a:schemeClr val="bg1"/>
          </a:solidFill>
          <a:ln>
            <a:solidFill>
              <a:schemeClr val="accent1"/>
            </a:solidFill>
            <a:headEnd/>
            <a:tailEnd/>
          </a:ln>
        </p:spPr>
        <p:style>
          <a:lnRef idx="2">
            <a:schemeClr val="accent3"/>
          </a:lnRef>
          <a:fillRef idx="1">
            <a:schemeClr val="lt1"/>
          </a:fillRef>
          <a:effectRef idx="0">
            <a:schemeClr val="accent3"/>
          </a:effectRef>
          <a:fontRef idx="minor">
            <a:schemeClr val="dk1"/>
          </a:fontRef>
        </p:style>
        <p:txBody>
          <a:bodyPr lIns="91216" tIns="45609" rIns="91216" bIns="45609" rtlCol="0" anchor="ctr"/>
          <a:lstStyle/>
          <a:p>
            <a:pPr algn="ctr" defTabSz="912158"/>
            <a:r>
              <a:rPr lang="en-US" sz="2400" dirty="0">
                <a:solidFill>
                  <a:prstClr val="white"/>
                </a:solidFill>
                <a:latin typeface="Calibri" pitchFamily="34" charset="0"/>
              </a:rPr>
              <a:t>Convertible to </a:t>
            </a:r>
            <a:r>
              <a:rPr lang="en-US" sz="2400" dirty="0" err="1">
                <a:solidFill>
                  <a:prstClr val="white"/>
                </a:solidFill>
                <a:latin typeface="Calibri" pitchFamily="34" charset="0"/>
              </a:rPr>
              <a:t>QoL</a:t>
            </a:r>
            <a:r>
              <a:rPr lang="en-US" sz="2400" dirty="0">
                <a:solidFill>
                  <a:prstClr val="white"/>
                </a:solidFill>
                <a:latin typeface="Calibri" pitchFamily="34" charset="0"/>
              </a:rPr>
              <a:t> Universal Life without Evidence of Insurability</a:t>
            </a:r>
          </a:p>
        </p:txBody>
      </p:sp>
      <p:sp>
        <p:nvSpPr>
          <p:cNvPr id="8" name="Rounded Rectangle 7"/>
          <p:cNvSpPr/>
          <p:nvPr/>
        </p:nvSpPr>
        <p:spPr bwMode="auto">
          <a:xfrm>
            <a:off x="314325" y="4314823"/>
            <a:ext cx="8553450" cy="761999"/>
          </a:xfrm>
          <a:prstGeom prst="roundRect">
            <a:avLst/>
          </a:prstGeom>
          <a:ln>
            <a:solidFill>
              <a:schemeClr val="accent1"/>
            </a:solidFill>
            <a:headEnd/>
            <a:tailEnd/>
          </a:ln>
        </p:spPr>
        <p:style>
          <a:lnRef idx="2">
            <a:schemeClr val="accent3"/>
          </a:lnRef>
          <a:fillRef idx="1">
            <a:schemeClr val="lt1"/>
          </a:fillRef>
          <a:effectRef idx="0">
            <a:schemeClr val="accent3"/>
          </a:effectRef>
          <a:fontRef idx="minor">
            <a:schemeClr val="dk1"/>
          </a:fontRef>
        </p:style>
        <p:txBody>
          <a:bodyPr lIns="91216" tIns="45609" rIns="91216" bIns="45609" rtlCol="0" anchor="ctr"/>
          <a:lstStyle/>
          <a:p>
            <a:pPr algn="ctr" defTabSz="912158"/>
            <a:r>
              <a:rPr lang="en-US" sz="2400" dirty="0">
                <a:solidFill>
                  <a:prstClr val="white"/>
                </a:solidFill>
                <a:latin typeface="Calibri" pitchFamily="34" charset="0"/>
              </a:rPr>
              <a:t>Can be converted to any UL policy currently in the portfolio </a:t>
            </a:r>
          </a:p>
        </p:txBody>
      </p:sp>
      <p:sp>
        <p:nvSpPr>
          <p:cNvPr id="9" name="Rounded Rectangle 8"/>
          <p:cNvSpPr/>
          <p:nvPr/>
        </p:nvSpPr>
        <p:spPr bwMode="auto">
          <a:xfrm>
            <a:off x="314325" y="5400662"/>
            <a:ext cx="8553450" cy="761999"/>
          </a:xfrm>
          <a:prstGeom prst="roundRect">
            <a:avLst/>
          </a:prstGeom>
          <a:ln>
            <a:solidFill>
              <a:schemeClr val="accent1"/>
            </a:solidFill>
            <a:headEnd/>
            <a:tailEnd/>
          </a:ln>
        </p:spPr>
        <p:style>
          <a:lnRef idx="2">
            <a:schemeClr val="accent3"/>
          </a:lnRef>
          <a:fillRef idx="1">
            <a:schemeClr val="lt1"/>
          </a:fillRef>
          <a:effectRef idx="0">
            <a:schemeClr val="accent3"/>
          </a:effectRef>
          <a:fontRef idx="minor">
            <a:schemeClr val="dk1"/>
          </a:fontRef>
        </p:style>
        <p:txBody>
          <a:bodyPr lIns="91216" tIns="45609" rIns="91216" bIns="45609" rtlCol="0" anchor="ctr"/>
          <a:lstStyle/>
          <a:p>
            <a:pPr algn="ctr" defTabSz="912158"/>
            <a:r>
              <a:rPr lang="en-US" sz="2400" dirty="0">
                <a:solidFill>
                  <a:prstClr val="white"/>
                </a:solidFill>
                <a:latin typeface="Calibri" pitchFamily="34" charset="0"/>
              </a:rPr>
              <a:t>Conversion Credit = 1</a:t>
            </a:r>
            <a:r>
              <a:rPr lang="en-US" sz="2400" baseline="30000" dirty="0">
                <a:solidFill>
                  <a:prstClr val="white"/>
                </a:solidFill>
                <a:latin typeface="Calibri" pitchFamily="34" charset="0"/>
              </a:rPr>
              <a:t>st</a:t>
            </a:r>
            <a:r>
              <a:rPr lang="en-US" sz="2400" dirty="0">
                <a:solidFill>
                  <a:prstClr val="white"/>
                </a:solidFill>
                <a:latin typeface="Calibri" pitchFamily="34" charset="0"/>
              </a:rPr>
              <a:t> year premium if converted in first 5 years</a:t>
            </a:r>
          </a:p>
          <a:p>
            <a:pPr algn="ctr" defTabSz="912158"/>
            <a:r>
              <a:rPr lang="en-US" sz="2000" dirty="0">
                <a:solidFill>
                  <a:prstClr val="white"/>
                </a:solidFill>
                <a:latin typeface="Calibri" pitchFamily="34" charset="0"/>
              </a:rPr>
              <a:t>*Pro Rata for partial conversion, applied to accumulated value of UL policy</a:t>
            </a:r>
          </a:p>
        </p:txBody>
      </p:sp>
    </p:spTree>
    <p:extLst>
      <p:ext uri="{BB962C8B-B14F-4D97-AF65-F5344CB8AC3E}">
        <p14:creationId xmlns:p14="http://schemas.microsoft.com/office/powerpoint/2010/main" val="261125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1"/>
          <p:cNvSpPr txBox="1">
            <a:spLocks/>
          </p:cNvSpPr>
          <p:nvPr/>
        </p:nvSpPr>
        <p:spPr bwMode="black">
          <a:xfrm>
            <a:off x="319488" y="3756893"/>
            <a:ext cx="6698255" cy="70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l" defTabSz="457200" rtl="0" eaLnBrk="0" fontAlgn="base" hangingPunct="0">
              <a:spcBef>
                <a:spcPct val="0"/>
              </a:spcBef>
              <a:spcAft>
                <a:spcPct val="0"/>
              </a:spcAft>
              <a:defRPr sz="2000">
                <a:solidFill>
                  <a:schemeClr val="accent1"/>
                </a:solidFill>
                <a:latin typeface="+mj-lt"/>
                <a:ea typeface="+mj-ea"/>
                <a:cs typeface="+mj-cs"/>
              </a:defRPr>
            </a:lvl1pPr>
            <a:lvl2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2pPr>
            <a:lvl3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3pPr>
            <a:lvl4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4pPr>
            <a:lvl5pPr algn="l" defTabSz="457200" rtl="0" eaLnBrk="0" fontAlgn="base" hangingPunct="0">
              <a:spcBef>
                <a:spcPct val="0"/>
              </a:spcBef>
              <a:spcAft>
                <a:spcPct val="0"/>
              </a:spcAft>
              <a:defRPr sz="2000">
                <a:solidFill>
                  <a:schemeClr val="accent1"/>
                </a:solidFill>
                <a:latin typeface="Arial" pitchFamily="34" charset="0"/>
                <a:ea typeface="ＭＳ Ｐゴシック" pitchFamily="34" charset="-128"/>
                <a:cs typeface="Arial" pitchFamily="34" charset="0"/>
              </a:defRPr>
            </a:lvl5pPr>
            <a:lvl6pPr marL="4572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144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716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28800" algn="l" defTabSz="457200" rtl="0" fontAlgn="base">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r>
              <a:rPr lang="en-US" sz="4800" b="1" kern="0" dirty="0" err="1">
                <a:solidFill>
                  <a:srgbClr val="00A4E4"/>
                </a:solidFill>
              </a:rPr>
              <a:t>QoL</a:t>
            </a:r>
            <a:r>
              <a:rPr lang="en-US" sz="4800" b="1" kern="0" dirty="0">
                <a:solidFill>
                  <a:srgbClr val="00A4E4"/>
                </a:solidFill>
              </a:rPr>
              <a:t> Advantage</a:t>
            </a:r>
          </a:p>
        </p:txBody>
      </p:sp>
      <p:grpSp>
        <p:nvGrpSpPr>
          <p:cNvPr id="4" name="Group 3"/>
          <p:cNvGrpSpPr/>
          <p:nvPr/>
        </p:nvGrpSpPr>
        <p:grpSpPr>
          <a:xfrm>
            <a:off x="2879002" y="1883120"/>
            <a:ext cx="6264998" cy="1293013"/>
            <a:chOff x="2312392" y="1702050"/>
            <a:chExt cx="6831608" cy="1474084"/>
          </a:xfrm>
        </p:grpSpPr>
        <p:pic>
          <p:nvPicPr>
            <p:cNvPr id="5" name="Picture 91"/>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935724" y="1702050"/>
              <a:ext cx="2208276" cy="1472184"/>
            </a:xfrm>
            <a:prstGeom prst="rect">
              <a:avLst/>
            </a:prstGeom>
            <a:noFill/>
            <a:ln>
              <a:noFill/>
            </a:ln>
            <a:effectLst>
              <a:glow rad="63500">
                <a:srgbClr val="FFFFFF">
                  <a:alpha val="40000"/>
                </a:srgbClr>
              </a:glo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20668" y="1703950"/>
              <a:ext cx="2415056" cy="1470284"/>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12392" y="1703950"/>
              <a:ext cx="2208276" cy="1472184"/>
            </a:xfrm>
            <a:prstGeom prst="rect">
              <a:avLst/>
            </a:prstGeom>
          </p:spPr>
        </p:pic>
      </p:grpSp>
    </p:spTree>
    <p:extLst>
      <p:ext uri="{BB962C8B-B14F-4D97-AF65-F5344CB8AC3E}">
        <p14:creationId xmlns:p14="http://schemas.microsoft.com/office/powerpoint/2010/main" val="369822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2662" y="3505200"/>
            <a:ext cx="7709338" cy="2831320"/>
          </a:xfrm>
          <a:prstGeom prst="rect">
            <a:avLst/>
          </a:prstGeom>
          <a:noFill/>
        </p:spPr>
        <p:txBody>
          <a:bodyPr wrap="square" lIns="91216" tIns="45609" rIns="91216" bIns="45609" rtlCol="0">
            <a:spAutoFit/>
          </a:bodyPr>
          <a:lstStyle/>
          <a:p>
            <a:pPr>
              <a:spcBef>
                <a:spcPts val="1200"/>
              </a:spcBef>
            </a:pPr>
            <a:r>
              <a:rPr lang="en-US" sz="2400" dirty="0">
                <a:solidFill>
                  <a:schemeClr val="accent4">
                    <a:lumMod val="85000"/>
                    <a:lumOff val="15000"/>
                  </a:schemeClr>
                </a:solidFill>
                <a:latin typeface="Calibri" panose="020F0502020204030204" pitchFamily="34" charset="0"/>
                <a:cs typeface="Calibri" panose="020F0502020204030204" pitchFamily="34" charset="0"/>
              </a:rPr>
              <a:t>It does this by helping consumers meet their financial objectives at an affordable price through a “bundled” solution:</a:t>
            </a:r>
          </a:p>
          <a:p>
            <a:pPr marL="457200" indent="-228600">
              <a:spcBef>
                <a:spcPts val="600"/>
              </a:spcBef>
              <a:buClr>
                <a:srgbClr val="00A4E4"/>
              </a:buClr>
              <a:buFont typeface="Arial" pitchFamily="34" charset="0"/>
              <a:buChar char="•"/>
            </a:pPr>
            <a:r>
              <a:rPr lang="en-US" sz="2400" dirty="0">
                <a:solidFill>
                  <a:schemeClr val="accent4">
                    <a:lumMod val="85000"/>
                    <a:lumOff val="15000"/>
                  </a:schemeClr>
                </a:solidFill>
                <a:latin typeface="Calibri" panose="020F0502020204030204" pitchFamily="34" charset="0"/>
                <a:cs typeface="Calibri" panose="020F0502020204030204" pitchFamily="34" charset="0"/>
              </a:rPr>
              <a:t>Policy fee reduction</a:t>
            </a:r>
          </a:p>
          <a:p>
            <a:pPr marL="457200" indent="-228600">
              <a:spcBef>
                <a:spcPts val="300"/>
              </a:spcBef>
              <a:buClr>
                <a:srgbClr val="00A4E4"/>
              </a:buClr>
              <a:buFont typeface="Arial" pitchFamily="34" charset="0"/>
              <a:buChar char="•"/>
            </a:pPr>
            <a:r>
              <a:rPr lang="en-US" sz="2400" dirty="0">
                <a:solidFill>
                  <a:schemeClr val="accent4">
                    <a:lumMod val="85000"/>
                    <a:lumOff val="15000"/>
                  </a:schemeClr>
                </a:solidFill>
                <a:latin typeface="Calibri" panose="020F0502020204030204" pitchFamily="34" charset="0"/>
                <a:cs typeface="Calibri" panose="020F0502020204030204" pitchFamily="34" charset="0"/>
              </a:rPr>
              <a:t>Volume discount based on aggregate coverage</a:t>
            </a:r>
          </a:p>
          <a:p>
            <a:pPr marL="457200" indent="-228600">
              <a:spcBef>
                <a:spcPts val="300"/>
              </a:spcBef>
              <a:buClr>
                <a:srgbClr val="00A4E4"/>
              </a:buClr>
              <a:buFont typeface="Arial" pitchFamily="34" charset="0"/>
              <a:buChar char="•"/>
            </a:pPr>
            <a:r>
              <a:rPr lang="en-US" sz="2400" dirty="0">
                <a:solidFill>
                  <a:schemeClr val="accent4">
                    <a:lumMod val="85000"/>
                    <a:lumOff val="15000"/>
                  </a:schemeClr>
                </a:solidFill>
                <a:latin typeface="Calibri" panose="020F0502020204030204" pitchFamily="34" charset="0"/>
                <a:cs typeface="Calibri" panose="020F0502020204030204" pitchFamily="34" charset="0"/>
              </a:rPr>
              <a:t>Bonus crediting on select Universal Life products</a:t>
            </a:r>
          </a:p>
          <a:p>
            <a:pPr marL="456082" indent="-456082">
              <a:buClr>
                <a:schemeClr val="accent1">
                  <a:lumMod val="75000"/>
                </a:schemeClr>
              </a:buClr>
              <a:buFont typeface="Arial" pitchFamily="34" charset="0"/>
              <a:buChar char="•"/>
            </a:pPr>
            <a:endParaRPr lang="en-US" sz="2400" dirty="0">
              <a:solidFill>
                <a:schemeClr val="accent4">
                  <a:lumMod val="85000"/>
                  <a:lumOff val="15000"/>
                </a:schemeClr>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549275" y="506989"/>
            <a:ext cx="8045450" cy="453019"/>
          </a:xfrm>
        </p:spPr>
        <p:txBody>
          <a:bodyPr/>
          <a:lstStyle/>
          <a:p>
            <a:r>
              <a:rPr lang="en-US" sz="2800" b="1" dirty="0" err="1">
                <a:solidFill>
                  <a:srgbClr val="00B0F0"/>
                </a:solidFill>
              </a:rPr>
              <a:t>QoL</a:t>
            </a:r>
            <a:r>
              <a:rPr lang="en-US" sz="2800" b="1" dirty="0">
                <a:solidFill>
                  <a:srgbClr val="00B0F0"/>
                </a:solidFill>
              </a:rPr>
              <a:t> Advantage – What is it?</a:t>
            </a:r>
          </a:p>
        </p:txBody>
      </p:sp>
      <p:sp>
        <p:nvSpPr>
          <p:cNvPr id="4" name="Rounded Rectangle 3"/>
          <p:cNvSpPr/>
          <p:nvPr/>
        </p:nvSpPr>
        <p:spPr>
          <a:xfrm>
            <a:off x="609600" y="1371600"/>
            <a:ext cx="7467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FFFFFF"/>
                </a:solidFill>
                <a:latin typeface="Calibri" panose="020F0502020204030204" pitchFamily="34" charset="0"/>
                <a:cs typeface="Calibri" panose="020F0502020204030204" pitchFamily="34" charset="0"/>
              </a:rPr>
              <a:t>QoL</a:t>
            </a:r>
            <a:r>
              <a:rPr lang="en-US" sz="2400" dirty="0">
                <a:solidFill>
                  <a:srgbClr val="FFFFFF"/>
                </a:solidFill>
                <a:latin typeface="Calibri" panose="020F0502020204030204" pitchFamily="34" charset="0"/>
                <a:cs typeface="Calibri" panose="020F0502020204030204" pitchFamily="34" charset="0"/>
              </a:rPr>
              <a:t> Advantage is a discount program in place to support our commitment to help solve the increased life insurance needs of consumers today.</a:t>
            </a:r>
          </a:p>
        </p:txBody>
      </p:sp>
    </p:spTree>
    <p:extLst>
      <p:ext uri="{BB962C8B-B14F-4D97-AF65-F5344CB8AC3E}">
        <p14:creationId xmlns:p14="http://schemas.microsoft.com/office/powerpoint/2010/main" val="1263595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err="1">
                <a:solidFill>
                  <a:srgbClr val="00B0F0"/>
                </a:solidFill>
              </a:rPr>
              <a:t>QoL</a:t>
            </a:r>
            <a:r>
              <a:rPr lang="en-US" sz="2800" b="1" dirty="0">
                <a:solidFill>
                  <a:srgbClr val="00B0F0"/>
                </a:solidFill>
              </a:rPr>
              <a:t> </a:t>
            </a:r>
            <a:r>
              <a:rPr lang="en-US" sz="2800" b="1" dirty="0" err="1">
                <a:solidFill>
                  <a:srgbClr val="00B0F0"/>
                </a:solidFill>
              </a:rPr>
              <a:t>FlexTerm</a:t>
            </a:r>
            <a:r>
              <a:rPr lang="en-US" sz="2800" b="1" dirty="0">
                <a:solidFill>
                  <a:srgbClr val="00B0F0"/>
                </a:solidFill>
              </a:rPr>
              <a:t> – </a:t>
            </a:r>
            <a:r>
              <a:rPr lang="en-US" sz="2800" b="1" dirty="0" err="1">
                <a:solidFill>
                  <a:srgbClr val="00B0F0"/>
                </a:solidFill>
              </a:rPr>
              <a:t>QoL</a:t>
            </a:r>
            <a:r>
              <a:rPr lang="en-US" sz="2800" b="1" dirty="0">
                <a:solidFill>
                  <a:srgbClr val="00B0F0"/>
                </a:solidFill>
              </a:rPr>
              <a:t> Advantage</a:t>
            </a:r>
          </a:p>
        </p:txBody>
      </p:sp>
      <p:sp>
        <p:nvSpPr>
          <p:cNvPr id="3" name="Content Placeholder 2"/>
          <p:cNvSpPr>
            <a:spLocks noGrp="1"/>
          </p:cNvSpPr>
          <p:nvPr>
            <p:ph idx="1"/>
          </p:nvPr>
        </p:nvSpPr>
        <p:spPr>
          <a:xfrm>
            <a:off x="549275" y="2038350"/>
            <a:ext cx="8045450" cy="2990850"/>
          </a:xfrm>
        </p:spPr>
        <p:txBody>
          <a:bodyPr/>
          <a:lstStyle/>
          <a:p>
            <a:pPr marL="274320" indent="-274320"/>
            <a:r>
              <a:rPr lang="en-US" sz="2000" dirty="0"/>
              <a:t>Available as a standalone policy; or</a:t>
            </a:r>
          </a:p>
          <a:p>
            <a:pPr marL="274320" indent="-274320"/>
            <a:endParaRPr lang="en-US" sz="2000" dirty="0"/>
          </a:p>
          <a:p>
            <a:pPr marL="274320" indent="-274320"/>
            <a:r>
              <a:rPr lang="en-US" sz="2000" dirty="0"/>
              <a:t>Can be purchased with another </a:t>
            </a:r>
            <a:r>
              <a:rPr lang="en-US" sz="2000" dirty="0" err="1"/>
              <a:t>QoL</a:t>
            </a:r>
            <a:r>
              <a:rPr lang="en-US" sz="2000" dirty="0"/>
              <a:t> Universal Life policy as part of </a:t>
            </a:r>
            <a:r>
              <a:rPr lang="en-US" sz="2000" dirty="0" err="1"/>
              <a:t>QoL</a:t>
            </a:r>
            <a:r>
              <a:rPr lang="en-US" sz="2000" dirty="0"/>
              <a:t> Advantage, which may include:</a:t>
            </a:r>
          </a:p>
          <a:p>
            <a:pPr marL="640080" lvl="1" indent="-228600">
              <a:spcBef>
                <a:spcPts val="600"/>
              </a:spcBef>
            </a:pPr>
            <a:r>
              <a:rPr lang="en-US" sz="2000" dirty="0"/>
              <a:t>Policy fee reduction (up to $75/</a:t>
            </a:r>
            <a:r>
              <a:rPr lang="en-US" sz="2000" dirty="0" err="1"/>
              <a:t>yr</a:t>
            </a:r>
            <a:r>
              <a:rPr lang="en-US" sz="2000" dirty="0"/>
              <a:t> per term policy)</a:t>
            </a:r>
          </a:p>
          <a:p>
            <a:pPr marL="640080" lvl="1" indent="-228600">
              <a:spcBef>
                <a:spcPts val="600"/>
              </a:spcBef>
            </a:pPr>
            <a:r>
              <a:rPr lang="en-US" sz="2000" dirty="0"/>
              <a:t>Volume discount based on aggregate amount of coverage between all policies, including Universal Life if applicable.</a:t>
            </a:r>
          </a:p>
          <a:p>
            <a:pPr marL="640080" lvl="1" indent="-228600">
              <a:spcBef>
                <a:spcPts val="600"/>
              </a:spcBef>
            </a:pPr>
            <a:endParaRPr lang="en-US" sz="2000" dirty="0"/>
          </a:p>
          <a:p>
            <a:pPr marL="181610" indent="0">
              <a:spcBef>
                <a:spcPts val="600"/>
              </a:spcBef>
              <a:buNone/>
            </a:pPr>
            <a:endParaRPr lang="en-US" sz="2000" dirty="0"/>
          </a:p>
        </p:txBody>
      </p:sp>
    </p:spTree>
    <p:extLst>
      <p:ext uri="{BB962C8B-B14F-4D97-AF65-F5344CB8AC3E}">
        <p14:creationId xmlns:p14="http://schemas.microsoft.com/office/powerpoint/2010/main" val="1939699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Box 1"/>
          <p:cNvSpPr txBox="1">
            <a:spLocks noChangeArrowheads="1"/>
          </p:cNvSpPr>
          <p:nvPr/>
        </p:nvSpPr>
        <p:spPr bwMode="auto">
          <a:xfrm>
            <a:off x="1619331" y="803516"/>
            <a:ext cx="5886450" cy="1937863"/>
          </a:xfrm>
          <a:prstGeom prst="rect">
            <a:avLst/>
          </a:prstGeom>
          <a:noFill/>
          <a:ln>
            <a:noFill/>
          </a:ln>
          <a:effectLst>
            <a:outerShdw blurRad="38100" dist="12700" dir="4200000" algn="ctr" rotWithShape="0">
              <a:schemeClr val="accent4">
                <a:lumMod val="75000"/>
                <a:lumOff val="2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0" rIns="91216" bIns="456082" anchor="ct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2158" eaLnBrk="1" hangingPunct="1">
              <a:spcAft>
                <a:spcPts val="600"/>
              </a:spcAft>
            </a:pPr>
            <a:r>
              <a:rPr lang="en-US" sz="3200" b="1" dirty="0">
                <a:solidFill>
                  <a:schemeClr val="accent4">
                    <a:lumMod val="85000"/>
                    <a:lumOff val="15000"/>
                  </a:schemeClr>
                </a:solidFill>
                <a:cs typeface="Calibri" panose="020F0502020204030204" pitchFamily="34" charset="0"/>
              </a:rPr>
              <a:t>When permanent life insurance is the solution, but the premium is out of reach…</a:t>
            </a:r>
          </a:p>
        </p:txBody>
      </p:sp>
      <p:sp>
        <p:nvSpPr>
          <p:cNvPr id="3" name="Rounded Rectangle 2"/>
          <p:cNvSpPr/>
          <p:nvPr/>
        </p:nvSpPr>
        <p:spPr>
          <a:xfrm>
            <a:off x="1316038" y="2546371"/>
            <a:ext cx="7013150" cy="2930976"/>
          </a:xfrm>
          <a:prstGeom prst="round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lIns="91216" tIns="45609" rIns="91216" bIns="45609" anchor="ctr"/>
          <a:lstStyle/>
          <a:p>
            <a:pPr algn="ctr" defTabSz="912158">
              <a:defRPr/>
            </a:pPr>
            <a:r>
              <a:rPr lang="en-US" sz="3600" b="1" dirty="0">
                <a:solidFill>
                  <a:prstClr val="white"/>
                </a:solidFill>
                <a:effectLst>
                  <a:outerShdw blurRad="38100" dist="38100" dir="2700000" algn="tl">
                    <a:srgbClr val="000000">
                      <a:alpha val="43137"/>
                    </a:srgbClr>
                  </a:outerShdw>
                </a:effectLst>
              </a:rPr>
              <a:t>QoL Advantage can help to satisfy the “Need”.</a:t>
            </a:r>
          </a:p>
        </p:txBody>
      </p:sp>
    </p:spTree>
    <p:extLst>
      <p:ext uri="{BB962C8B-B14F-4D97-AF65-F5344CB8AC3E}">
        <p14:creationId xmlns:p14="http://schemas.microsoft.com/office/powerpoint/2010/main" val="83955885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0225" y="217488"/>
            <a:ext cx="8045450" cy="511175"/>
          </a:xfrm>
        </p:spPr>
        <p:txBody>
          <a:bodyPr/>
          <a:lstStyle/>
          <a:p>
            <a:pPr>
              <a:tabLst>
                <a:tab pos="6064250" algn="l"/>
              </a:tabLst>
            </a:pPr>
            <a:r>
              <a:rPr lang="en-US" altLang="en-US" sz="2900" b="1" dirty="0">
                <a:solidFill>
                  <a:srgbClr val="00A4E4"/>
                </a:solidFill>
              </a:rPr>
              <a:t>Disclaimer</a:t>
            </a:r>
          </a:p>
        </p:txBody>
      </p:sp>
      <p:sp>
        <p:nvSpPr>
          <p:cNvPr id="12292" name="Rectangle 3"/>
          <p:cNvSpPr>
            <a:spLocks noGrp="1" noChangeArrowheads="1"/>
          </p:cNvSpPr>
          <p:nvPr>
            <p:ph type="body" idx="1"/>
          </p:nvPr>
        </p:nvSpPr>
        <p:spPr>
          <a:xfrm>
            <a:off x="550863" y="1350963"/>
            <a:ext cx="8047037" cy="5145087"/>
          </a:xfrm>
        </p:spPr>
        <p:txBody>
          <a:bodyPr/>
          <a:lstStyle/>
          <a:p>
            <a:pPr marL="0" indent="0">
              <a:spcBef>
                <a:spcPts val="538"/>
              </a:spcBef>
              <a:spcAft>
                <a:spcPts val="538"/>
              </a:spcAft>
              <a:buClr>
                <a:srgbClr val="0070C0"/>
              </a:buClr>
              <a:buFont typeface="Wingdings" pitchFamily="2" charset="2"/>
              <a:buNone/>
              <a:defRPr/>
            </a:pPr>
            <a:r>
              <a:rPr lang="en-US" sz="1800" dirty="0">
                <a:solidFill>
                  <a:schemeClr val="tx1"/>
                </a:solidFill>
                <a:ea typeface="ＭＳ Ｐゴシック" pitchFamily="34" charset="-128"/>
              </a:rPr>
              <a:t>The information presented herein is not a comprehensive analysis of the topic presented, and the viewer should consult tax and legal advisors to understand all the ramifications of the topics discussed. </a:t>
            </a:r>
          </a:p>
          <a:p>
            <a:pPr marL="0" indent="0">
              <a:buFont typeface="Wingdings" pitchFamily="2" charset="2"/>
              <a:buNone/>
              <a:defRPr/>
            </a:pPr>
            <a:r>
              <a:rPr lang="en-US" sz="1800" dirty="0">
                <a:solidFill>
                  <a:schemeClr val="tx1"/>
                </a:solidFill>
                <a:ea typeface="ＭＳ Ｐゴシック" pitchFamily="34" charset="-128"/>
              </a:rPr>
              <a:t>No representation or warranty, express or implied, is made by </a:t>
            </a:r>
            <a:r>
              <a:rPr lang="en-US" sz="1800" dirty="0" err="1">
                <a:solidFill>
                  <a:schemeClr val="tx1"/>
                </a:solidFill>
                <a:ea typeface="ＭＳ Ｐゴシック" pitchFamily="34" charset="-128"/>
              </a:rPr>
              <a:t>AGL</a:t>
            </a:r>
            <a:r>
              <a:rPr lang="en-US" sz="1800" dirty="0">
                <a:solidFill>
                  <a:schemeClr val="tx1"/>
                </a:solidFill>
                <a:ea typeface="ＭＳ Ｐゴシック" pitchFamily="34" charset="-128"/>
              </a:rPr>
              <a:t> or its affiliates as to the completeness of the information provided. All companies mentioned, their employees, financial professionals and other representatives are not authorized to give legal, tax or accounting advice. Applicable laws and regulations are subject to change and individuals should consult an attorney, tax advisor or accountant. Any tax statements in this material are not intended to suggest the avoidance of U.S. federal, state or local tax penalties.</a:t>
            </a:r>
          </a:p>
          <a:p>
            <a:pPr marL="0" indent="0">
              <a:spcBef>
                <a:spcPts val="538"/>
              </a:spcBef>
              <a:spcAft>
                <a:spcPts val="538"/>
              </a:spcAft>
              <a:buClr>
                <a:srgbClr val="0070C0"/>
              </a:buClr>
              <a:buFont typeface="Wingdings" pitchFamily="2" charset="2"/>
              <a:buNone/>
              <a:defRPr/>
            </a:pPr>
            <a:r>
              <a:rPr lang="en-US" sz="1800" dirty="0">
                <a:solidFill>
                  <a:schemeClr val="tx1"/>
                </a:solidFill>
                <a:ea typeface="ＭＳ Ｐゴシック" pitchFamily="34" charset="-128"/>
              </a:rPr>
              <a:t>To ensure compliance with requirements imposed by U.S. Treasury Regulations, we inform you that any tax advice contained in this presentation (including any attachments) is not intended or written to be used, and cannot be used, for the purpose of (i) avoiding penalties under the Internal Revenue Code or (ii) promoting, marketing or recommending to another party any transaction or matter addressed herein.</a:t>
            </a:r>
          </a:p>
          <a:p>
            <a:pPr marL="227940" indent="-227940">
              <a:spcBef>
                <a:spcPts val="538"/>
              </a:spcBef>
              <a:spcAft>
                <a:spcPts val="538"/>
              </a:spcAft>
              <a:buFont typeface="Wingdings" pitchFamily="2" charset="2"/>
              <a:buNone/>
              <a:defRPr/>
            </a:pPr>
            <a:endParaRPr lang="en-US" sz="1800" dirty="0">
              <a:solidFill>
                <a:schemeClr val="tx1"/>
              </a:solidFill>
              <a:ea typeface="ＭＳ Ｐゴシック" pitchFamily="34" charset="-128"/>
            </a:endParaRPr>
          </a:p>
        </p:txBody>
      </p:sp>
    </p:spTree>
    <p:extLst>
      <p:ext uri="{BB962C8B-B14F-4D97-AF65-F5344CB8AC3E}">
        <p14:creationId xmlns:p14="http://schemas.microsoft.com/office/powerpoint/2010/main" val="1336329732"/>
      </p:ext>
    </p:extLst>
  </p:cSld>
  <p:clrMapOvr>
    <a:masterClrMapping/>
  </p:clrMapOvr>
  <p:transition spd="slow"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p:cNvSpPr>
          <p:nvPr>
            <p:ph type="body" idx="4294967295"/>
          </p:nvPr>
        </p:nvSpPr>
        <p:spPr>
          <a:xfrm>
            <a:off x="144463" y="763588"/>
            <a:ext cx="8670925" cy="4265612"/>
          </a:xfrm>
        </p:spPr>
        <p:txBody>
          <a:bodyPr/>
          <a:lstStyle/>
          <a:p>
            <a:pPr marL="0" indent="0">
              <a:buFont typeface="Wingdings" pitchFamily="2" charset="2"/>
              <a:buNone/>
            </a:pPr>
            <a:r>
              <a:rPr lang="en-US" altLang="en-US" sz="900" dirty="0"/>
              <a:t> </a:t>
            </a:r>
            <a:r>
              <a:rPr lang="en-US" altLang="en-US" sz="900" b="1" dirty="0"/>
              <a:t>Policies issued by American General Life Insurance Company (</a:t>
            </a:r>
            <a:r>
              <a:rPr lang="en-US" altLang="en-US" sz="900" b="1" dirty="0" err="1"/>
              <a:t>AGL</a:t>
            </a:r>
            <a:r>
              <a:rPr lang="en-US" altLang="en-US" sz="900" b="1" dirty="0"/>
              <a:t>). Issuing company </a:t>
            </a:r>
            <a:r>
              <a:rPr lang="en-US" altLang="en-US" sz="900" b="1" dirty="0" err="1"/>
              <a:t>AGL</a:t>
            </a:r>
            <a:r>
              <a:rPr lang="en-US" altLang="en-US" sz="900" b="1" dirty="0"/>
              <a:t> is responsible for financial obligations of insurance products and is a member of American International Group, Inc. (AIG). Guarantees are backed by the claims-paying ability of the issuing insurance company. </a:t>
            </a:r>
            <a:r>
              <a:rPr lang="en-US" altLang="en-US" sz="900" b="1" dirty="0" err="1"/>
              <a:t>AGL</a:t>
            </a:r>
            <a:r>
              <a:rPr lang="en-US" altLang="en-US" sz="900" b="1" dirty="0"/>
              <a:t> does not solicit business in the state of New York.</a:t>
            </a:r>
            <a:r>
              <a:rPr lang="en-US" altLang="en-US" sz="900" dirty="0"/>
              <a:t> Policies issued by American General Life Insurance Company (</a:t>
            </a:r>
            <a:r>
              <a:rPr lang="en-US" altLang="en-US" sz="900" dirty="0" err="1"/>
              <a:t>AGL</a:t>
            </a:r>
            <a:r>
              <a:rPr lang="en-US" altLang="en-US" sz="900" dirty="0"/>
              <a:t>). Issuing company </a:t>
            </a:r>
            <a:r>
              <a:rPr lang="en-US" altLang="en-US" sz="900" dirty="0" err="1"/>
              <a:t>AGL</a:t>
            </a:r>
            <a:r>
              <a:rPr lang="en-US" altLang="en-US" sz="900" dirty="0"/>
              <a:t> is responsible for financial obligations of insurance products and is a member of American International Group, Inc. (AIG). Guarantees are backed by the claims-paying ability of the issuing insurance company. </a:t>
            </a:r>
            <a:r>
              <a:rPr lang="en-US" altLang="en-US" sz="900" dirty="0" err="1"/>
              <a:t>AGL</a:t>
            </a:r>
            <a:r>
              <a:rPr lang="en-US" altLang="en-US" sz="900" dirty="0"/>
              <a:t> does not solicit business in the state of New York. Products may not be available in all states and product features may vary by state. Please refer to your policy. For policy forms </a:t>
            </a:r>
            <a:r>
              <a:rPr lang="en-US" altLang="en-US" sz="900" dirty="0" err="1"/>
              <a:t>ICC14</a:t>
            </a:r>
            <a:r>
              <a:rPr lang="en-US" altLang="en-US" sz="900" dirty="0"/>
              <a:t>-14579, 14579, </a:t>
            </a:r>
            <a:r>
              <a:rPr lang="en-US" altLang="en-US" sz="900" dirty="0" err="1"/>
              <a:t>ICC10</a:t>
            </a:r>
            <a:r>
              <a:rPr lang="en-US" altLang="en-US" sz="900" dirty="0"/>
              <a:t> </a:t>
            </a:r>
            <a:r>
              <a:rPr lang="en-US" altLang="en-US" sz="900" dirty="0" err="1"/>
              <a:t>AGL</a:t>
            </a:r>
            <a:r>
              <a:rPr lang="en-US" altLang="en-US" sz="900" dirty="0"/>
              <a:t> </a:t>
            </a:r>
            <a:r>
              <a:rPr lang="en-US" altLang="en-US" sz="900" dirty="0" err="1"/>
              <a:t>ABR</a:t>
            </a:r>
            <a:r>
              <a:rPr lang="en-US" altLang="en-US" sz="900" dirty="0"/>
              <a:t>, </a:t>
            </a:r>
            <a:r>
              <a:rPr lang="en-US" altLang="en-US" sz="900" dirty="0" err="1"/>
              <a:t>AGL</a:t>
            </a:r>
            <a:r>
              <a:rPr lang="en-US" altLang="en-US" sz="900" dirty="0"/>
              <a:t> </a:t>
            </a:r>
            <a:r>
              <a:rPr lang="en-US" altLang="en-US" sz="900" dirty="0" err="1"/>
              <a:t>ABR</a:t>
            </a:r>
            <a:r>
              <a:rPr lang="en-US" altLang="en-US" sz="900" dirty="0"/>
              <a:t>, </a:t>
            </a:r>
            <a:r>
              <a:rPr lang="en-US" altLang="en-US" sz="900" dirty="0" err="1"/>
              <a:t>ICC14</a:t>
            </a:r>
            <a:r>
              <a:rPr lang="en-US" altLang="en-US" sz="900" dirty="0"/>
              <a:t>-14012,14012 </a:t>
            </a:r>
            <a:r>
              <a:rPr lang="en-US" altLang="en-US" sz="900" dirty="0" err="1"/>
              <a:t>ICC14</a:t>
            </a:r>
            <a:r>
              <a:rPr lang="en-US" altLang="en-US" sz="900" dirty="0"/>
              <a:t>-14018, 14018, </a:t>
            </a:r>
            <a:r>
              <a:rPr lang="en-US" altLang="en-US" sz="900" dirty="0" err="1"/>
              <a:t>ICC14</a:t>
            </a:r>
            <a:r>
              <a:rPr lang="en-US" altLang="en-US" sz="900" dirty="0"/>
              <a:t>-14390, 14390, </a:t>
            </a:r>
            <a:r>
              <a:rPr lang="en-US" altLang="en-US" sz="900" dirty="0" err="1"/>
              <a:t>AGL</a:t>
            </a:r>
            <a:r>
              <a:rPr lang="en-US" altLang="en-US" sz="900" dirty="0"/>
              <a:t> </a:t>
            </a:r>
            <a:r>
              <a:rPr lang="en-US" altLang="en-US" sz="900" dirty="0" err="1"/>
              <a:t>05AHC</a:t>
            </a:r>
            <a:r>
              <a:rPr lang="en-US" altLang="en-US" sz="900" dirty="0"/>
              <a:t>, </a:t>
            </a:r>
            <a:r>
              <a:rPr lang="en-US" altLang="en-US" sz="900" dirty="0" err="1"/>
              <a:t>AGL</a:t>
            </a:r>
            <a:r>
              <a:rPr lang="en-US" altLang="en-US" sz="900" dirty="0"/>
              <a:t> </a:t>
            </a:r>
            <a:r>
              <a:rPr lang="en-US" altLang="en-US" sz="900" dirty="0" err="1"/>
              <a:t>EMD</a:t>
            </a:r>
            <a:r>
              <a:rPr lang="en-US" altLang="en-US" sz="900" dirty="0"/>
              <a:t>-DB, </a:t>
            </a:r>
            <a:r>
              <a:rPr lang="en-US" altLang="en-US" sz="900" dirty="0" err="1"/>
              <a:t>ICC14</a:t>
            </a:r>
            <a:r>
              <a:rPr lang="en-US" altLang="en-US" sz="900" dirty="0"/>
              <a:t>-14002, 14002, 14306 and state variations. © 2014 American International Group, Inc. (AIG). All rights reserved.</a:t>
            </a:r>
            <a:r>
              <a:rPr lang="en-US" altLang="en-US" sz="900" b="1" dirty="0"/>
              <a:t> </a:t>
            </a:r>
          </a:p>
          <a:p>
            <a:pPr marL="0" indent="0">
              <a:buNone/>
            </a:pPr>
            <a:r>
              <a:rPr lang="en-US" sz="900" dirty="0"/>
              <a:t>The maximum amount of life insurance death benefits that may be accelerated as to an Insured Person under all accelerated benefit riders is the lesser of the existing amount of such death benefits or a lifetime maximum of $1,500,000. See your policy for details. The insurance company may contest the policy from the date of policy issue, a reinstatement or an increase in coverage, during a period provided by applicable law and described in the policy, for the misstatement or misrepresentation of material fact on the application for such policy, reinstatement, or increase. If an Insured Person dies by suicide within the suicide period provided by applicable law and description in the policy, the death benefit will be limited as provided by the policy. Rider names, benefits and definitions may vary in some states and/or not be available in all states. Neither American General Life Insurance Company nor any agent representing it is authorized to give legal or tax advice.</a:t>
            </a:r>
            <a:endParaRPr lang="en-US" altLang="en-US" sz="900" b="1" dirty="0"/>
          </a:p>
          <a:p>
            <a:pPr marL="0" indent="0">
              <a:buFont typeface="Wingdings" pitchFamily="2" charset="2"/>
              <a:buNone/>
            </a:pPr>
            <a:r>
              <a:rPr lang="en-US" altLang="en-US" sz="900" dirty="0"/>
              <a:t>(1) When filing a claim for Qualifying Critical Illness, Qualifying Terminal Illness or Qualifying Chronic Illness under an Accelerated Benefit Rider, the claimant must provide to the Company a completed claim form (with Certification attached in the case of a Qualifying Chronic Illness) which must be received at its Administrative Center within the time frame specified in the Rider, if any. </a:t>
            </a:r>
            <a:br>
              <a:rPr lang="en-US" altLang="en-US" sz="900" dirty="0"/>
            </a:br>
            <a:br>
              <a:rPr lang="en-US" altLang="en-US" sz="900" dirty="0"/>
            </a:br>
            <a:r>
              <a:rPr lang="en-US" altLang="en-US" sz="900" dirty="0"/>
              <a:t>(2) If a benefit under an Accelerated Benefit Rider is payable and the Owner elects to receive such benefit, the Company will provide the Owner with one (1) opportunity to elect a Flexible Accelerated Benefit and/or a Defined Accelerated Benefit, if applicable, under  the Policy as to such Qualifying Event. To make such an election, the Owner must complete an election form and return it to </a:t>
            </a:r>
            <a:r>
              <a:rPr lang="en-US" altLang="en-US" sz="900" dirty="0" err="1"/>
              <a:t>AGL</a:t>
            </a:r>
            <a:r>
              <a:rPr lang="en-US" altLang="en-US" sz="900" dirty="0"/>
              <a:t> within 60 days of receipt of the election form.  The Company will not provide a later opportunity to elect a Flexible Accelerated Benefit and/or a Defined Accelerated Benefit, if applicable, under a Policy as to the same Qualifying Critical Illness or Qualifying Chronic Illness. Under certain circumstances where an insured’s mortality (i.e., our expectation of the insured’s life expectancy) is not significantly changed by a Qualifying Critical Illness or Qualifying Chronic Illness, the accelerated benefit may be zero.</a:t>
            </a:r>
          </a:p>
          <a:p>
            <a:pPr marL="0" indent="0">
              <a:buFont typeface="Wingdings" pitchFamily="2" charset="2"/>
              <a:buNone/>
            </a:pPr>
            <a:r>
              <a:rPr lang="en-US" altLang="en-US" sz="900" dirty="0"/>
              <a:t> (3) The failure to provide a required claim form and a required election form (with the requested attachments) within the periods set forth for each in a Policy may preclude payment of a benefit. </a:t>
            </a:r>
            <a:br>
              <a:rPr lang="en-US" altLang="en-US" sz="900" dirty="0"/>
            </a:br>
            <a:br>
              <a:rPr lang="en-US" altLang="en-US" sz="900" dirty="0"/>
            </a:br>
            <a:r>
              <a:rPr lang="en-US" altLang="en-US" sz="900" dirty="0"/>
              <a:t>(4) Benefits payable under an accelerated benefit rider may be taxable.  Neither American General Life Insurance Company nor any agent representing it is authorized to give legal or tax advice. Please consult a qualified legal or tax advisor regarding questions concerning the information and concepts contained in this material. </a:t>
            </a:r>
            <a:br>
              <a:rPr lang="en-US" altLang="en-US" sz="900" dirty="0"/>
            </a:br>
            <a:br>
              <a:rPr lang="en-US" altLang="en-US" sz="900" dirty="0"/>
            </a:br>
            <a:r>
              <a:rPr lang="en-US" altLang="en-US" sz="900" dirty="0"/>
              <a:t>(5) Generally, we will send you an IRS Form 1099-</a:t>
            </a:r>
            <a:r>
              <a:rPr lang="en-US" altLang="en-US" sz="900" dirty="0" err="1"/>
              <a:t>LTC</a:t>
            </a:r>
            <a:r>
              <a:rPr lang="en-US" altLang="en-US" sz="900" dirty="0"/>
              <a:t> if you receive an accelerated death benefit on account of a Chronic Illness or a Terminal Illness.  We will send you an IRS Form 1099-R if you receive an accelerated death benefit on account of a Critical Illness. </a:t>
            </a:r>
            <a:br>
              <a:rPr lang="en-US" altLang="en-US" sz="900" dirty="0"/>
            </a:br>
            <a:br>
              <a:rPr lang="en-US" altLang="en-US" sz="900" dirty="0"/>
            </a:br>
            <a:r>
              <a:rPr lang="en-US" altLang="en-US" sz="900" dirty="0"/>
              <a:t>The sum that will be included in Box 2 (Accelerated death benefits paid) of IRS Form 1099-LTC or in Box 1 (Gross distribution) of IRS Form 1099-R will be the actual sum you received by check or otherwise minus any refund of premium and/or loan interest included with our benefit payment plus any unpaid but due policy premium, if applicable, and/or pro rata amount of any loan balance. </a:t>
            </a:r>
            <a:br>
              <a:rPr lang="en-US" altLang="en-US" sz="900" dirty="0"/>
            </a:br>
            <a:r>
              <a:rPr lang="en-US" altLang="en-US" sz="900" dirty="0"/>
              <a:t>(6) See your policy for details.</a:t>
            </a:r>
            <a:endParaRPr lang="en-US" altLang="en-US" sz="900" b="1" dirty="0">
              <a:solidFill>
                <a:schemeClr val="tx1"/>
              </a:solidFill>
            </a:endParaRPr>
          </a:p>
          <a:p>
            <a:pPr marL="0" indent="0">
              <a:lnSpc>
                <a:spcPct val="80000"/>
              </a:lnSpc>
              <a:buFont typeface="Arial" pitchFamily="34" charset="0"/>
              <a:buNone/>
            </a:pPr>
            <a:endParaRPr lang="en-US" altLang="en-US" sz="900" dirty="0">
              <a:solidFill>
                <a:srgbClr val="1F2962"/>
              </a:solidFill>
            </a:endParaRPr>
          </a:p>
        </p:txBody>
      </p:sp>
      <p:sp>
        <p:nvSpPr>
          <p:cNvPr id="58372" name="TextBox 1"/>
          <p:cNvSpPr txBox="1">
            <a:spLocks noChangeArrowheads="1"/>
          </p:cNvSpPr>
          <p:nvPr/>
        </p:nvSpPr>
        <p:spPr bwMode="auto">
          <a:xfrm>
            <a:off x="1054100" y="6172200"/>
            <a:ext cx="8089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Clr>
                <a:srgbClr val="00A4E4"/>
              </a:buClr>
              <a:buFont typeface="Wingdings" pitchFamily="2" charset="2"/>
              <a:buChar char="§"/>
              <a:defRPr sz="1400">
                <a:solidFill>
                  <a:srgbClr val="000000"/>
                </a:solidFill>
                <a:latin typeface="Arial" pitchFamily="34" charset="0"/>
                <a:ea typeface="MS PGothic" pitchFamily="34" charset="-128"/>
                <a:cs typeface="Arial" pitchFamily="34" charset="0"/>
              </a:defRPr>
            </a:lvl1pPr>
            <a:lvl2pPr marL="357188" indent="-168275" eaLnBrk="0" hangingPunct="0">
              <a:spcBef>
                <a:spcPts val="300"/>
              </a:spcBef>
              <a:buClr>
                <a:srgbClr val="00A4E4"/>
              </a:buClr>
              <a:buFont typeface="Arial" pitchFamily="34" charset="0"/>
              <a:buChar char="–"/>
              <a:defRPr sz="1200">
                <a:solidFill>
                  <a:srgbClr val="000000"/>
                </a:solidFill>
                <a:latin typeface="Arial" pitchFamily="34" charset="0"/>
                <a:ea typeface="MS PGothic" pitchFamily="34" charset="-128"/>
                <a:cs typeface="Arial" pitchFamily="34" charset="0"/>
              </a:defRPr>
            </a:lvl2pPr>
            <a:lvl3pPr marL="496888" indent="-136525" eaLnBrk="0" hangingPunct="0">
              <a:spcBef>
                <a:spcPts val="300"/>
              </a:spcBef>
              <a:buClr>
                <a:srgbClr val="00A4E4"/>
              </a:buClr>
              <a:buFont typeface="Arial" pitchFamily="34" charset="0"/>
              <a:buChar char="•"/>
              <a:defRPr sz="1000">
                <a:solidFill>
                  <a:srgbClr val="000000"/>
                </a:solidFill>
                <a:latin typeface="Arial" pitchFamily="34" charset="0"/>
                <a:ea typeface="MS PGothic" pitchFamily="34" charset="-128"/>
                <a:cs typeface="Arial" pitchFamily="34" charset="0"/>
              </a:defRPr>
            </a:lvl3pPr>
            <a:lvl4pPr marL="642938" indent="-149225" eaLnBrk="0" hangingPunct="0">
              <a:spcBef>
                <a:spcPts val="300"/>
              </a:spcBef>
              <a:buClr>
                <a:srgbClr val="00A4E4"/>
              </a:buClr>
              <a:buFont typeface="Arial" pitchFamily="34" charset="0"/>
              <a:buChar char="–"/>
              <a:defRPr sz="1000">
                <a:solidFill>
                  <a:srgbClr val="000000"/>
                </a:solidFill>
                <a:latin typeface="Arial" pitchFamily="34" charset="0"/>
                <a:ea typeface="MS PGothic" pitchFamily="34" charset="-128"/>
                <a:cs typeface="Arial" pitchFamily="34" charset="0"/>
              </a:defRPr>
            </a:lvl4pPr>
            <a:lvl5pPr marL="785813" indent="-141288" eaLnBrk="0" hangingPunct="0">
              <a:spcBef>
                <a:spcPts val="300"/>
              </a:spcBef>
              <a:buClr>
                <a:srgbClr val="00A4E4"/>
              </a:buClr>
              <a:buFont typeface="Arial" pitchFamily="34" charset="0"/>
              <a:buChar char="»"/>
              <a:defRPr sz="1000">
                <a:solidFill>
                  <a:srgbClr val="000000"/>
                </a:solidFill>
                <a:latin typeface="Arial" pitchFamily="34" charset="0"/>
                <a:ea typeface="MS PGothic" pitchFamily="34" charset="-128"/>
                <a:cs typeface="Arial" pitchFamily="34" charset="0"/>
              </a:defRPr>
            </a:lvl5pPr>
            <a:lvl6pPr marL="1243013" indent="-141288" eaLnBrk="0" fontAlgn="base" hangingPunct="0">
              <a:spcBef>
                <a:spcPts val="300"/>
              </a:spcBef>
              <a:spcAft>
                <a:spcPct val="0"/>
              </a:spcAft>
              <a:buClr>
                <a:srgbClr val="00A4E4"/>
              </a:buClr>
              <a:buFont typeface="Arial" pitchFamily="34" charset="0"/>
              <a:buChar char="»"/>
              <a:defRPr sz="1000">
                <a:solidFill>
                  <a:srgbClr val="000000"/>
                </a:solidFill>
                <a:latin typeface="Arial" pitchFamily="34" charset="0"/>
                <a:ea typeface="MS PGothic" pitchFamily="34" charset="-128"/>
                <a:cs typeface="Arial" pitchFamily="34" charset="0"/>
              </a:defRPr>
            </a:lvl6pPr>
            <a:lvl7pPr marL="1700213" indent="-141288" eaLnBrk="0" fontAlgn="base" hangingPunct="0">
              <a:spcBef>
                <a:spcPts val="300"/>
              </a:spcBef>
              <a:spcAft>
                <a:spcPct val="0"/>
              </a:spcAft>
              <a:buClr>
                <a:srgbClr val="00A4E4"/>
              </a:buClr>
              <a:buFont typeface="Arial" pitchFamily="34" charset="0"/>
              <a:buChar char="»"/>
              <a:defRPr sz="1000">
                <a:solidFill>
                  <a:srgbClr val="000000"/>
                </a:solidFill>
                <a:latin typeface="Arial" pitchFamily="34" charset="0"/>
                <a:ea typeface="MS PGothic" pitchFamily="34" charset="-128"/>
                <a:cs typeface="Arial" pitchFamily="34" charset="0"/>
              </a:defRPr>
            </a:lvl7pPr>
            <a:lvl8pPr marL="2157413" indent="-141288" eaLnBrk="0" fontAlgn="base" hangingPunct="0">
              <a:spcBef>
                <a:spcPts val="300"/>
              </a:spcBef>
              <a:spcAft>
                <a:spcPct val="0"/>
              </a:spcAft>
              <a:buClr>
                <a:srgbClr val="00A4E4"/>
              </a:buClr>
              <a:buFont typeface="Arial" pitchFamily="34" charset="0"/>
              <a:buChar char="»"/>
              <a:defRPr sz="1000">
                <a:solidFill>
                  <a:srgbClr val="000000"/>
                </a:solidFill>
                <a:latin typeface="Arial" pitchFamily="34" charset="0"/>
                <a:ea typeface="MS PGothic" pitchFamily="34" charset="-128"/>
                <a:cs typeface="Arial" pitchFamily="34" charset="0"/>
              </a:defRPr>
            </a:lvl8pPr>
            <a:lvl9pPr marL="2614613" indent="-141288" eaLnBrk="0" fontAlgn="base" hangingPunct="0">
              <a:spcBef>
                <a:spcPts val="300"/>
              </a:spcBef>
              <a:spcAft>
                <a:spcPct val="0"/>
              </a:spcAft>
              <a:buClr>
                <a:srgbClr val="00A4E4"/>
              </a:buClr>
              <a:buFont typeface="Arial" pitchFamily="34" charset="0"/>
              <a:buChar char="»"/>
              <a:defRPr sz="1000">
                <a:solidFill>
                  <a:srgbClr val="000000"/>
                </a:solidFill>
                <a:latin typeface="Arial" pitchFamily="34" charset="0"/>
                <a:ea typeface="MS PGothic" pitchFamily="34" charset="-128"/>
                <a:cs typeface="Arial" pitchFamily="34" charset="0"/>
              </a:defRPr>
            </a:lvl9pPr>
          </a:lstStyle>
          <a:p>
            <a:pPr algn="ctr" eaLnBrk="1" fontAlgn="base" hangingPunct="1">
              <a:lnSpc>
                <a:spcPct val="80000"/>
              </a:lnSpc>
              <a:spcBef>
                <a:spcPct val="0"/>
              </a:spcBef>
              <a:spcAft>
                <a:spcPct val="0"/>
              </a:spcAft>
              <a:buClrTx/>
              <a:buFontTx/>
              <a:buNone/>
            </a:pPr>
            <a:r>
              <a:rPr lang="en-US" altLang="en-US" sz="1000" b="1" dirty="0"/>
              <a:t>Important: </a:t>
            </a:r>
            <a:r>
              <a:rPr lang="en-US" altLang="en-US" sz="1000" dirty="0"/>
              <a:t>Prior to soliciting business, be certain that you are appropriately licensed and appointed with the insurer and that the product has been approved for sale by the insurer in That state. If uncertain, contact your American General Life Companies representative for assistance.</a:t>
            </a:r>
            <a:endParaRPr lang="en-US" altLang="en-US" sz="1000" b="1" dirty="0"/>
          </a:p>
        </p:txBody>
      </p:sp>
      <p:sp>
        <p:nvSpPr>
          <p:cNvPr id="5" name="Rectangle 2"/>
          <p:cNvSpPr txBox="1">
            <a:spLocks noChangeArrowheads="1"/>
          </p:cNvSpPr>
          <p:nvPr/>
        </p:nvSpPr>
        <p:spPr>
          <a:xfrm>
            <a:off x="530225" y="217488"/>
            <a:ext cx="8045450" cy="511175"/>
          </a:xfrm>
          <a:prstGeom prst="rect">
            <a:avLst/>
          </a:prstGeom>
        </p:spPr>
        <p:txBody>
          <a:bodyPr/>
          <a:lstStyle>
            <a:lvl1pPr algn="l" defTabSz="452438" rtl="0" eaLnBrk="0" fontAlgn="base" hangingPunct="0">
              <a:spcBef>
                <a:spcPct val="0"/>
              </a:spcBef>
              <a:spcAft>
                <a:spcPct val="0"/>
              </a:spcAft>
              <a:defRPr sz="2000">
                <a:solidFill>
                  <a:schemeClr val="accent1"/>
                </a:solidFill>
                <a:latin typeface="+mj-lt"/>
                <a:ea typeface="MS PGothic" pitchFamily="34" charset="-128"/>
                <a:cs typeface="+mj-cs"/>
              </a:defRPr>
            </a:lvl1pPr>
            <a:lvl2pPr algn="l" defTabSz="452438" rtl="0" eaLnBrk="0" fontAlgn="base" hangingPunct="0">
              <a:spcBef>
                <a:spcPct val="0"/>
              </a:spcBef>
              <a:spcAft>
                <a:spcPct val="0"/>
              </a:spcAft>
              <a:defRPr sz="2000">
                <a:solidFill>
                  <a:schemeClr val="accent1"/>
                </a:solidFill>
                <a:latin typeface="Arial" pitchFamily="34" charset="0"/>
                <a:ea typeface="MS PGothic" pitchFamily="34" charset="-128"/>
                <a:cs typeface="Arial" pitchFamily="34" charset="0"/>
              </a:defRPr>
            </a:lvl2pPr>
            <a:lvl3pPr algn="l" defTabSz="452438" rtl="0" eaLnBrk="0" fontAlgn="base" hangingPunct="0">
              <a:spcBef>
                <a:spcPct val="0"/>
              </a:spcBef>
              <a:spcAft>
                <a:spcPct val="0"/>
              </a:spcAft>
              <a:defRPr sz="2000">
                <a:solidFill>
                  <a:schemeClr val="accent1"/>
                </a:solidFill>
                <a:latin typeface="Arial" pitchFamily="34" charset="0"/>
                <a:ea typeface="MS PGothic" pitchFamily="34" charset="-128"/>
                <a:cs typeface="Arial" pitchFamily="34" charset="0"/>
              </a:defRPr>
            </a:lvl3pPr>
            <a:lvl4pPr algn="l" defTabSz="452438" rtl="0" eaLnBrk="0" fontAlgn="base" hangingPunct="0">
              <a:spcBef>
                <a:spcPct val="0"/>
              </a:spcBef>
              <a:spcAft>
                <a:spcPct val="0"/>
              </a:spcAft>
              <a:defRPr sz="2000">
                <a:solidFill>
                  <a:schemeClr val="accent1"/>
                </a:solidFill>
                <a:latin typeface="Arial" pitchFamily="34" charset="0"/>
                <a:ea typeface="MS PGothic" pitchFamily="34" charset="-128"/>
                <a:cs typeface="Arial" pitchFamily="34" charset="0"/>
              </a:defRPr>
            </a:lvl4pPr>
            <a:lvl5pPr algn="l" defTabSz="452438" rtl="0" eaLnBrk="0" fontAlgn="base" hangingPunct="0">
              <a:spcBef>
                <a:spcPct val="0"/>
              </a:spcBef>
              <a:spcAft>
                <a:spcPct val="0"/>
              </a:spcAft>
              <a:defRPr sz="2000">
                <a:solidFill>
                  <a:schemeClr val="accent1"/>
                </a:solidFill>
                <a:latin typeface="Arial" pitchFamily="34" charset="0"/>
                <a:ea typeface="MS PGothic" pitchFamily="34" charset="-128"/>
                <a:cs typeface="Arial" pitchFamily="34" charset="0"/>
              </a:defRPr>
            </a:lvl5pPr>
            <a:lvl6pPr marL="454700" algn="l" defTabSz="454700"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6pPr>
            <a:lvl7pPr marL="909391" algn="l" defTabSz="454700"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7pPr>
            <a:lvl8pPr marL="1364085" algn="l" defTabSz="454700"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8pPr>
            <a:lvl9pPr marL="1818777" algn="l" defTabSz="454700" rtl="0" eaLnBrk="1" fontAlgn="base" hangingPunct="1">
              <a:spcBef>
                <a:spcPct val="0"/>
              </a:spcBef>
              <a:spcAft>
                <a:spcPct val="0"/>
              </a:spcAft>
              <a:defRPr sz="2000">
                <a:solidFill>
                  <a:schemeClr val="accent1"/>
                </a:solidFill>
                <a:latin typeface="Arial" pitchFamily="34" charset="0"/>
                <a:ea typeface="ＭＳ Ｐゴシック" pitchFamily="34" charset="-128"/>
                <a:cs typeface="Arial" pitchFamily="34" charset="0"/>
              </a:defRPr>
            </a:lvl9pPr>
          </a:lstStyle>
          <a:p>
            <a:pPr>
              <a:tabLst>
                <a:tab pos="6064250" algn="l"/>
              </a:tabLst>
            </a:pPr>
            <a:r>
              <a:rPr lang="en-US" altLang="en-US" sz="2900" b="1" kern="0" dirty="0">
                <a:solidFill>
                  <a:srgbClr val="00A4E4"/>
                </a:solidFill>
              </a:rPr>
              <a:t>Important Information</a:t>
            </a:r>
          </a:p>
        </p:txBody>
      </p:sp>
    </p:spTree>
    <p:extLst>
      <p:ext uri="{BB962C8B-B14F-4D97-AF65-F5344CB8AC3E}">
        <p14:creationId xmlns:p14="http://schemas.microsoft.com/office/powerpoint/2010/main" val="1792861737"/>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AIG_Tag_Lock_Pri_4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9763" y="2593975"/>
            <a:ext cx="532606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7"/>
          <p:cNvSpPr>
            <a:spLocks noGrp="1"/>
          </p:cNvSpPr>
          <p:nvPr>
            <p:ph type="body" idx="4294967295"/>
          </p:nvPr>
        </p:nvSpPr>
        <p:spPr>
          <a:xfrm>
            <a:off x="546100" y="5354637"/>
            <a:ext cx="8047038" cy="969963"/>
          </a:xfrm>
          <a:noFill/>
        </p:spPr>
        <p:txBody>
          <a:bodyPr>
            <a:spAutoFit/>
          </a:bodyPr>
          <a:lstStyle/>
          <a:p>
            <a:pPr marL="0" indent="0" eaLnBrk="1" hangingPunct="1">
              <a:spcBef>
                <a:spcPct val="50000"/>
              </a:spcBef>
              <a:buFont typeface="Wingdings" pitchFamily="2" charset="2"/>
              <a:buNone/>
            </a:pPr>
            <a:r>
              <a:rPr lang="en-US" altLang="en-US" sz="700" dirty="0"/>
              <a:t>American International Group, Inc. (AIG) is a leading international insurance organization serving customers in more than 130 countries.. AIG companies serve commercial, institutional, and individual customers through one of the most extensive worldwide property-casualty networks of any insurer. In addition, AIG companies are leading providers of life insurance and retirement services in the</a:t>
            </a:r>
            <a:br>
              <a:rPr lang="en-US" altLang="en-US" sz="700" dirty="0"/>
            </a:br>
            <a:r>
              <a:rPr lang="en-US" altLang="en-US" sz="700" dirty="0"/>
              <a:t>United States. AIG common stock is listed on the New York Stock Exchange and the Tokyo Stock Exchange. </a:t>
            </a:r>
          </a:p>
          <a:p>
            <a:pPr marL="0" indent="0" eaLnBrk="1" hangingPunct="1">
              <a:spcBef>
                <a:spcPct val="50000"/>
              </a:spcBef>
              <a:buFont typeface="Wingdings" pitchFamily="2" charset="2"/>
              <a:buNone/>
            </a:pPr>
            <a:r>
              <a:rPr lang="en-US" altLang="en-US" sz="700" dirty="0"/>
              <a:t>Additional information about AIG can be found at www.aig.com | YouTube: www.youtube.com/aig | Twitter: @</a:t>
            </a:r>
            <a:r>
              <a:rPr lang="en-US" altLang="en-US" sz="700" dirty="0" err="1"/>
              <a:t>AIG_LatestNews</a:t>
            </a:r>
            <a:r>
              <a:rPr lang="en-US" altLang="en-US" sz="700" dirty="0"/>
              <a:t> | LinkedIn: http://www.linkedin.com/company/aig</a:t>
            </a:r>
          </a:p>
          <a:p>
            <a:pPr marL="0" indent="0" eaLnBrk="1" hangingPunct="1">
              <a:spcBef>
                <a:spcPct val="50000"/>
              </a:spcBef>
              <a:buFont typeface="Wingdings" pitchFamily="2" charset="2"/>
              <a:buNone/>
            </a:pPr>
            <a:r>
              <a:rPr lang="en-US" altLang="en-US" sz="700" dirty="0"/>
              <a:t>AIG is the marketing name for the worldwide property-casualty, life and retirement, and general insurance operations of American International Group, Inc. For additional information, please visit our website at www.aig.com. All products and services are written or provided by subsidiaries or affiliates of American International Group, Inc. Products or services may not be available in all countries, and coverage is subject to actual policy language. Non-insurance products and services may be provided by independent third parties. Certain property-casualty coverages may be provided by a surplus lines insurer. Surplus lines insurers do not generally participate in state guaranty funds, and insureds are therefore not protected by such funds.</a:t>
            </a:r>
          </a:p>
        </p:txBody>
      </p:sp>
      <p:sp>
        <p:nvSpPr>
          <p:cNvPr id="4" name="Rectangle 3"/>
          <p:cNvSpPr/>
          <p:nvPr/>
        </p:nvSpPr>
        <p:spPr>
          <a:xfrm>
            <a:off x="381000" y="6476999"/>
            <a:ext cx="1112805" cy="276999"/>
          </a:xfrm>
          <a:prstGeom prst="rect">
            <a:avLst/>
          </a:prstGeom>
        </p:spPr>
        <p:txBody>
          <a:bodyPr wrap="none">
            <a:spAutoFit/>
          </a:bodyPr>
          <a:lstStyle/>
          <a:p>
            <a:r>
              <a:rPr lang="en-US" sz="1200" dirty="0"/>
              <a:t>AGLC109025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txBox="1">
            <a:spLocks/>
          </p:cNvSpPr>
          <p:nvPr/>
        </p:nvSpPr>
        <p:spPr>
          <a:xfrm>
            <a:off x="549275" y="552450"/>
            <a:ext cx="8045450" cy="307975"/>
          </a:xfrm>
          <a:prstGeom prst="rect">
            <a:avLst/>
          </a:prstGeom>
        </p:spPr>
        <p:txBody>
          <a:bodyPr/>
          <a:lstStyle>
            <a:lvl1pPr algn="l" defTabSz="457304" rtl="0" eaLnBrk="0" fontAlgn="base" hangingPunct="0">
              <a:spcBef>
                <a:spcPct val="0"/>
              </a:spcBef>
              <a:spcAft>
                <a:spcPct val="0"/>
              </a:spcAft>
              <a:defRPr sz="2000">
                <a:solidFill>
                  <a:schemeClr val="accent1"/>
                </a:solidFill>
                <a:latin typeface="+mj-lt"/>
                <a:ea typeface="ＭＳ Ｐゴシック" pitchFamily="34" charset="-128"/>
                <a:cs typeface="+mj-cs"/>
              </a:defRPr>
            </a:lvl1pPr>
            <a:lvl2pPr algn="l" defTabSz="457304" rtl="0" eaLnBrk="0" fontAlgn="base" hangingPunct="0">
              <a:spcBef>
                <a:spcPct val="0"/>
              </a:spcBef>
              <a:spcAft>
                <a:spcPct val="0"/>
              </a:spcAft>
              <a:defRPr sz="2000">
                <a:solidFill>
                  <a:schemeClr val="accent1"/>
                </a:solidFill>
                <a:latin typeface="Arial Narrow" pitchFamily="34" charset="0"/>
                <a:ea typeface="ＭＳ Ｐゴシック" pitchFamily="34" charset="-128"/>
                <a:cs typeface="Arial" charset="0"/>
              </a:defRPr>
            </a:lvl2pPr>
            <a:lvl3pPr algn="l" defTabSz="457304" rtl="0" eaLnBrk="0" fontAlgn="base" hangingPunct="0">
              <a:spcBef>
                <a:spcPct val="0"/>
              </a:spcBef>
              <a:spcAft>
                <a:spcPct val="0"/>
              </a:spcAft>
              <a:defRPr sz="2000">
                <a:solidFill>
                  <a:schemeClr val="accent1"/>
                </a:solidFill>
                <a:latin typeface="Arial Narrow" pitchFamily="34" charset="0"/>
                <a:ea typeface="ＭＳ Ｐゴシック" pitchFamily="34" charset="-128"/>
                <a:cs typeface="Arial" charset="0"/>
              </a:defRPr>
            </a:lvl3pPr>
            <a:lvl4pPr algn="l" defTabSz="457304" rtl="0" eaLnBrk="0" fontAlgn="base" hangingPunct="0">
              <a:spcBef>
                <a:spcPct val="0"/>
              </a:spcBef>
              <a:spcAft>
                <a:spcPct val="0"/>
              </a:spcAft>
              <a:defRPr sz="2000">
                <a:solidFill>
                  <a:schemeClr val="accent1"/>
                </a:solidFill>
                <a:latin typeface="Arial Narrow" pitchFamily="34" charset="0"/>
                <a:ea typeface="ＭＳ Ｐゴシック" pitchFamily="34" charset="-128"/>
                <a:cs typeface="Arial" charset="0"/>
              </a:defRPr>
            </a:lvl4pPr>
            <a:lvl5pPr algn="l" defTabSz="457304" rtl="0" eaLnBrk="0" fontAlgn="base" hangingPunct="0">
              <a:spcBef>
                <a:spcPct val="0"/>
              </a:spcBef>
              <a:spcAft>
                <a:spcPct val="0"/>
              </a:spcAft>
              <a:defRPr sz="2000">
                <a:solidFill>
                  <a:schemeClr val="accent1"/>
                </a:solidFill>
                <a:latin typeface="Arial Narrow" pitchFamily="34" charset="0"/>
                <a:ea typeface="ＭＳ Ｐゴシック" pitchFamily="34" charset="-128"/>
                <a:cs typeface="Arial" charset="0"/>
              </a:defRPr>
            </a:lvl5pPr>
            <a:lvl6pPr marL="410291" algn="l" defTabSz="457304" rtl="0" fontAlgn="base">
              <a:spcBef>
                <a:spcPct val="0"/>
              </a:spcBef>
              <a:spcAft>
                <a:spcPct val="0"/>
              </a:spcAft>
              <a:defRPr sz="2000">
                <a:solidFill>
                  <a:schemeClr val="accent1"/>
                </a:solidFill>
                <a:latin typeface="Arial Narrow" pitchFamily="34" charset="0"/>
                <a:ea typeface="MS PGothic"/>
                <a:cs typeface="Arial" charset="0"/>
              </a:defRPr>
            </a:lvl6pPr>
            <a:lvl7pPr marL="820583" algn="l" defTabSz="457304" rtl="0" fontAlgn="base">
              <a:spcBef>
                <a:spcPct val="0"/>
              </a:spcBef>
              <a:spcAft>
                <a:spcPct val="0"/>
              </a:spcAft>
              <a:defRPr sz="2000">
                <a:solidFill>
                  <a:schemeClr val="accent1"/>
                </a:solidFill>
                <a:latin typeface="Arial Narrow" pitchFamily="34" charset="0"/>
                <a:ea typeface="MS PGothic"/>
                <a:cs typeface="Arial" charset="0"/>
              </a:defRPr>
            </a:lvl7pPr>
            <a:lvl8pPr marL="1230874" algn="l" defTabSz="457304" rtl="0" fontAlgn="base">
              <a:spcBef>
                <a:spcPct val="0"/>
              </a:spcBef>
              <a:spcAft>
                <a:spcPct val="0"/>
              </a:spcAft>
              <a:defRPr sz="2000">
                <a:solidFill>
                  <a:schemeClr val="accent1"/>
                </a:solidFill>
                <a:latin typeface="Arial Narrow" pitchFamily="34" charset="0"/>
                <a:ea typeface="MS PGothic"/>
                <a:cs typeface="Arial" charset="0"/>
              </a:defRPr>
            </a:lvl8pPr>
            <a:lvl9pPr marL="1641165" algn="l" defTabSz="457304" rtl="0" fontAlgn="base">
              <a:spcBef>
                <a:spcPct val="0"/>
              </a:spcBef>
              <a:spcAft>
                <a:spcPct val="0"/>
              </a:spcAft>
              <a:defRPr sz="2000">
                <a:solidFill>
                  <a:schemeClr val="accent1"/>
                </a:solidFill>
                <a:latin typeface="Arial Narrow" pitchFamily="34" charset="0"/>
                <a:ea typeface="MS PGothic"/>
                <a:cs typeface="Arial" charset="0"/>
              </a:defRPr>
            </a:lvl9pPr>
          </a:lstStyle>
          <a:p>
            <a:pPr eaLnBrk="1" hangingPunct="1">
              <a:defRPr/>
            </a:pPr>
            <a:r>
              <a:rPr lang="en-US" altLang="en-US" sz="2800" b="1" kern="0" dirty="0">
                <a:solidFill>
                  <a:srgbClr val="00B0F0"/>
                </a:solidFill>
              </a:rPr>
              <a:t>What is Term Insurance?</a:t>
            </a:r>
            <a:endParaRPr lang="en-US" altLang="en-US" sz="2800" b="1" i="1" kern="0" dirty="0">
              <a:solidFill>
                <a:srgbClr val="00B0F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46261242"/>
              </p:ext>
            </p:extLst>
          </p:nvPr>
        </p:nvGraphicFramePr>
        <p:xfrm>
          <a:off x="549275" y="1371600"/>
          <a:ext cx="8045450"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4997" y="4191000"/>
            <a:ext cx="2592803" cy="227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B0F0"/>
                </a:solidFill>
              </a:rPr>
              <a:t>Low Cost Coverage</a:t>
            </a:r>
          </a:p>
        </p:txBody>
      </p:sp>
      <p:sp>
        <p:nvSpPr>
          <p:cNvPr id="4" name="Rounded Rectangle 3"/>
          <p:cNvSpPr/>
          <p:nvPr/>
        </p:nvSpPr>
        <p:spPr>
          <a:xfrm>
            <a:off x="491067" y="1447800"/>
            <a:ext cx="7696200" cy="84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Initially much less expensive when compared to permanent life insurance</a:t>
            </a:r>
          </a:p>
        </p:txBody>
      </p:sp>
      <p:sp>
        <p:nvSpPr>
          <p:cNvPr id="5" name="Rounded Rectangle 4"/>
          <p:cNvSpPr/>
          <p:nvPr/>
        </p:nvSpPr>
        <p:spPr>
          <a:xfrm>
            <a:off x="527756" y="2667000"/>
            <a:ext cx="7696200" cy="84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All the coverage you need, none that you don’t</a:t>
            </a:r>
          </a:p>
        </p:txBody>
      </p:sp>
      <p:sp>
        <p:nvSpPr>
          <p:cNvPr id="6" name="Rounded Rectangle 5"/>
          <p:cNvSpPr/>
          <p:nvPr/>
        </p:nvSpPr>
        <p:spPr>
          <a:xfrm>
            <a:off x="491067" y="4038600"/>
            <a:ext cx="7696200" cy="84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Premium is fixed for the duration of the initial term period</a:t>
            </a:r>
          </a:p>
        </p:txBody>
      </p:sp>
      <p:sp>
        <p:nvSpPr>
          <p:cNvPr id="7" name="Rounded Rectangle 6"/>
          <p:cNvSpPr/>
          <p:nvPr/>
        </p:nvSpPr>
        <p:spPr>
          <a:xfrm>
            <a:off x="527756" y="5288840"/>
            <a:ext cx="7696200" cy="84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Affordable for young families and budget focused individuals</a:t>
            </a:r>
          </a:p>
        </p:txBody>
      </p:sp>
    </p:spTree>
    <p:extLst>
      <p:ext uri="{BB962C8B-B14F-4D97-AF65-F5344CB8AC3E}">
        <p14:creationId xmlns:p14="http://schemas.microsoft.com/office/powerpoint/2010/main" val="317126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B0F0"/>
                </a:solidFill>
              </a:rPr>
              <a:t>Death Benefit Protection</a:t>
            </a:r>
          </a:p>
        </p:txBody>
      </p:sp>
      <p:sp>
        <p:nvSpPr>
          <p:cNvPr id="4" name="Rounded Rectangle 3"/>
          <p:cNvSpPr/>
          <p:nvPr/>
        </p:nvSpPr>
        <p:spPr>
          <a:xfrm>
            <a:off x="491067" y="1447800"/>
            <a:ext cx="7696200" cy="84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Specified death benefit pays out if insured dies during coverage period</a:t>
            </a:r>
          </a:p>
        </p:txBody>
      </p:sp>
      <p:sp>
        <p:nvSpPr>
          <p:cNvPr id="5" name="Rounded Rectangle 4"/>
          <p:cNvSpPr/>
          <p:nvPr/>
        </p:nvSpPr>
        <p:spPr>
          <a:xfrm>
            <a:off x="533400" y="2731912"/>
            <a:ext cx="7696200" cy="84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Generally, the term period is between one year and up to 35 years in length</a:t>
            </a:r>
          </a:p>
        </p:txBody>
      </p:sp>
      <p:sp>
        <p:nvSpPr>
          <p:cNvPr id="6" name="Rounded Rectangle 5"/>
          <p:cNvSpPr/>
          <p:nvPr/>
        </p:nvSpPr>
        <p:spPr>
          <a:xfrm>
            <a:off x="533400" y="3951112"/>
            <a:ext cx="7696200" cy="84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Purely risk protection, no cash value</a:t>
            </a:r>
          </a:p>
        </p:txBody>
      </p:sp>
      <p:sp>
        <p:nvSpPr>
          <p:cNvPr id="7" name="Rounded Rectangle 6"/>
          <p:cNvSpPr/>
          <p:nvPr/>
        </p:nvSpPr>
        <p:spPr>
          <a:xfrm>
            <a:off x="533400" y="5170312"/>
            <a:ext cx="7696200" cy="84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Protect the income their families were anticipating from them</a:t>
            </a:r>
          </a:p>
        </p:txBody>
      </p:sp>
    </p:spTree>
    <p:extLst>
      <p:ext uri="{BB962C8B-B14F-4D97-AF65-F5344CB8AC3E}">
        <p14:creationId xmlns:p14="http://schemas.microsoft.com/office/powerpoint/2010/main" val="43655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r>
              <a:rPr lang="en-US" sz="2800" dirty="0">
                <a:solidFill>
                  <a:srgbClr val="00B0F0"/>
                </a:solidFill>
                <a:latin typeface="Arial" charset="0"/>
                <a:ea typeface="ＭＳ Ｐゴシック" charset="0"/>
              </a:rPr>
              <a:t>Living Benefits-Chronic, Critical, Terminal</a:t>
            </a:r>
          </a:p>
        </p:txBody>
      </p:sp>
      <p:sp>
        <p:nvSpPr>
          <p:cNvPr id="5" name="Rounded Rectangle 4"/>
          <p:cNvSpPr/>
          <p:nvPr/>
        </p:nvSpPr>
        <p:spPr>
          <a:xfrm>
            <a:off x="685800" y="1295400"/>
            <a:ext cx="7696200" cy="84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Can accelerate all or part of death benefit</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0"/>
            <a:ext cx="54102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543425"/>
            <a:ext cx="535305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62092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B0F0"/>
                </a:solidFill>
              </a:rPr>
              <a:t>Peace of Mind</a:t>
            </a:r>
          </a:p>
        </p:txBody>
      </p:sp>
      <p:sp>
        <p:nvSpPr>
          <p:cNvPr id="4" name="Rounded Rectangle 3"/>
          <p:cNvSpPr/>
          <p:nvPr/>
        </p:nvSpPr>
        <p:spPr>
          <a:xfrm>
            <a:off x="609600" y="1752600"/>
            <a:ext cx="7696200" cy="84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Debt – Know that protection is provided for length of mortgage and/or other debts</a:t>
            </a:r>
          </a:p>
        </p:txBody>
      </p:sp>
      <p:sp>
        <p:nvSpPr>
          <p:cNvPr id="5" name="Rounded Rectangle 4"/>
          <p:cNvSpPr/>
          <p:nvPr/>
        </p:nvSpPr>
        <p:spPr>
          <a:xfrm>
            <a:off x="674511" y="3048000"/>
            <a:ext cx="7696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Dependent Care –Helping to ensure coverage for young children or until children have completed college</a:t>
            </a:r>
          </a:p>
        </p:txBody>
      </p:sp>
      <p:sp>
        <p:nvSpPr>
          <p:cNvPr id="6" name="Rounded Rectangle 5"/>
          <p:cNvSpPr/>
          <p:nvPr/>
        </p:nvSpPr>
        <p:spPr>
          <a:xfrm>
            <a:off x="660400" y="4572000"/>
            <a:ext cx="7696200" cy="84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Policies can be converted to permanent plans regardless of changes in health</a:t>
            </a:r>
          </a:p>
        </p:txBody>
      </p:sp>
    </p:spTree>
    <p:extLst>
      <p:ext uri="{BB962C8B-B14F-4D97-AF65-F5344CB8AC3E}">
        <p14:creationId xmlns:p14="http://schemas.microsoft.com/office/powerpoint/2010/main" val="182039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B0F0"/>
                </a:solidFill>
              </a:rPr>
              <a:t>How Does it Work?</a:t>
            </a:r>
          </a:p>
        </p:txBody>
      </p:sp>
      <p:graphicFrame>
        <p:nvGraphicFramePr>
          <p:cNvPr id="5" name="Diagram 4"/>
          <p:cNvGraphicFramePr/>
          <p:nvPr>
            <p:extLst>
              <p:ext uri="{D42A27DB-BD31-4B8C-83A1-F6EECF244321}">
                <p14:modId xmlns:p14="http://schemas.microsoft.com/office/powerpoint/2010/main" val="3429829169"/>
              </p:ext>
            </p:extLst>
          </p:nvPr>
        </p:nvGraphicFramePr>
        <p:xfrm>
          <a:off x="304800" y="1371600"/>
          <a:ext cx="8458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4473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B0F0"/>
                </a:solidFill>
              </a:rPr>
              <a:t>Types of Term Policies</a:t>
            </a:r>
          </a:p>
        </p:txBody>
      </p:sp>
      <p:sp>
        <p:nvSpPr>
          <p:cNvPr id="6" name="Oval 5"/>
          <p:cNvSpPr/>
          <p:nvPr/>
        </p:nvSpPr>
        <p:spPr>
          <a:xfrm>
            <a:off x="3276600" y="1524000"/>
            <a:ext cx="2286000" cy="1371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Level</a:t>
            </a:r>
          </a:p>
        </p:txBody>
      </p:sp>
      <p:sp>
        <p:nvSpPr>
          <p:cNvPr id="7" name="Oval 6"/>
          <p:cNvSpPr/>
          <p:nvPr/>
        </p:nvSpPr>
        <p:spPr>
          <a:xfrm>
            <a:off x="6019800" y="3090334"/>
            <a:ext cx="2286000" cy="1371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Annual Renewable</a:t>
            </a:r>
          </a:p>
        </p:txBody>
      </p:sp>
      <p:sp>
        <p:nvSpPr>
          <p:cNvPr id="8" name="Oval 7"/>
          <p:cNvSpPr/>
          <p:nvPr/>
        </p:nvSpPr>
        <p:spPr>
          <a:xfrm>
            <a:off x="3352800" y="4648200"/>
            <a:ext cx="2286000" cy="1371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Return of Premium</a:t>
            </a:r>
          </a:p>
        </p:txBody>
      </p:sp>
      <p:sp>
        <p:nvSpPr>
          <p:cNvPr id="9" name="Oval 8"/>
          <p:cNvSpPr/>
          <p:nvPr/>
        </p:nvSpPr>
        <p:spPr>
          <a:xfrm>
            <a:off x="685800" y="3090334"/>
            <a:ext cx="2286000" cy="1371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Decreasing</a:t>
            </a:r>
          </a:p>
        </p:txBody>
      </p:sp>
      <p:sp>
        <p:nvSpPr>
          <p:cNvPr id="10" name="Rounded Rectangle 9"/>
          <p:cNvSpPr/>
          <p:nvPr/>
        </p:nvSpPr>
        <p:spPr>
          <a:xfrm>
            <a:off x="3124200" y="3090334"/>
            <a:ext cx="27432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FF"/>
                </a:solidFill>
              </a:rPr>
              <a:t>Term Insurance</a:t>
            </a:r>
          </a:p>
        </p:txBody>
      </p:sp>
    </p:spTree>
    <p:extLst>
      <p:ext uri="{BB962C8B-B14F-4D97-AF65-F5344CB8AC3E}">
        <p14:creationId xmlns:p14="http://schemas.microsoft.com/office/powerpoint/2010/main" val="2633800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Ddz1ukWqU.mGhk.lgT1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Ddz1ukWqU.mGhk.lgT1q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Ddz1ukWqU.mGhk.lgT1qg"/>
</p:tagLst>
</file>

<file path=ppt/theme/theme1.xml><?xml version="1.0" encoding="utf-8"?>
<a:theme xmlns:a="http://schemas.openxmlformats.org/drawingml/2006/main" name="5_AIG Template">
  <a:themeElements>
    <a:clrScheme name="5_AIG Template 10">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fontScheme name="5_AIG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AIG Template 1">
        <a:dk1>
          <a:srgbClr val="FDB913"/>
        </a:dk1>
        <a:lt1>
          <a:srgbClr val="FFFFFF"/>
        </a:lt1>
        <a:dk2>
          <a:srgbClr val="00A4E4"/>
        </a:dk2>
        <a:lt2>
          <a:srgbClr val="5F5F5F"/>
        </a:lt2>
        <a:accent1>
          <a:srgbClr val="005984"/>
        </a:accent1>
        <a:accent2>
          <a:srgbClr val="E36F1E"/>
        </a:accent2>
        <a:accent3>
          <a:srgbClr val="AACFEF"/>
        </a:accent3>
        <a:accent4>
          <a:srgbClr val="DADADA"/>
        </a:accent4>
        <a:accent5>
          <a:srgbClr val="AAB5C2"/>
        </a:accent5>
        <a:accent6>
          <a:srgbClr val="CE641A"/>
        </a:accent6>
        <a:hlink>
          <a:srgbClr val="78A22F"/>
        </a:hlink>
        <a:folHlink>
          <a:srgbClr val="C41230"/>
        </a:folHlink>
      </a:clrScheme>
      <a:clrMap bg1="dk2" tx1="lt1" bg2="dk1" tx2="lt2" accent1="accent1" accent2="accent2" accent3="accent3" accent4="accent4" accent5="accent5" accent6="accent6" hlink="hlink" folHlink="folHlink"/>
    </a:extraClrScheme>
    <a:extraClrScheme>
      <a:clrScheme name="5_AIG Template 2">
        <a:dk1>
          <a:srgbClr val="005984"/>
        </a:dk1>
        <a:lt1>
          <a:srgbClr val="00A4E4"/>
        </a:lt1>
        <a:dk2>
          <a:srgbClr val="000000"/>
        </a:dk2>
        <a:lt2>
          <a:srgbClr val="FFFFFF"/>
        </a:lt2>
        <a:accent1>
          <a:srgbClr val="005984"/>
        </a:accent1>
        <a:accent2>
          <a:srgbClr val="E36F1E"/>
        </a:accent2>
        <a:accent3>
          <a:srgbClr val="AACFEF"/>
        </a:accent3>
        <a:accent4>
          <a:srgbClr val="004B70"/>
        </a:accent4>
        <a:accent5>
          <a:srgbClr val="AAB5C2"/>
        </a:accent5>
        <a:accent6>
          <a:srgbClr val="CE641A"/>
        </a:accent6>
        <a:hlink>
          <a:srgbClr val="AF006E"/>
        </a:hlink>
        <a:folHlink>
          <a:srgbClr val="C41230"/>
        </a:folHlink>
      </a:clrScheme>
      <a:clrMap bg1="lt1" tx1="dk1" bg2="lt2" tx2="dk2" accent1="accent1" accent2="accent2" accent3="accent3" accent4="accent4" accent5="accent5" accent6="accent6" hlink="hlink" folHlink="folHlink"/>
    </a:extraClrScheme>
    <a:extraClrScheme>
      <a:clrScheme name="5_AIG Template 3">
        <a:dk1>
          <a:srgbClr val="005984"/>
        </a:dk1>
        <a:lt1>
          <a:srgbClr val="00A4E4"/>
        </a:lt1>
        <a:dk2>
          <a:srgbClr val="000000"/>
        </a:dk2>
        <a:lt2>
          <a:srgbClr val="FFFFFF"/>
        </a:lt2>
        <a:accent1>
          <a:srgbClr val="005984"/>
        </a:accent1>
        <a:accent2>
          <a:srgbClr val="E36F1E"/>
        </a:accent2>
        <a:accent3>
          <a:srgbClr val="AACFEF"/>
        </a:accent3>
        <a:accent4>
          <a:srgbClr val="004B7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4">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5F5F5F"/>
        </a:hlink>
        <a:folHlink>
          <a:srgbClr val="000000"/>
        </a:folHlink>
      </a:clrScheme>
      <a:clrMap bg1="lt1" tx1="dk1" bg2="lt2" tx2="dk2" accent1="accent1" accent2="accent2" accent3="accent3" accent4="accent4" accent5="accent5" accent6="accent6" hlink="hlink" folHlink="folHlink"/>
    </a:extraClrScheme>
    <a:extraClrScheme>
      <a:clrScheme name="5_AIG Template 5">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AF006E"/>
        </a:hlink>
        <a:folHlink>
          <a:srgbClr val="5F5F5F"/>
        </a:folHlink>
      </a:clrScheme>
      <a:clrMap bg1="lt1" tx1="dk1" bg2="lt2" tx2="dk2" accent1="accent1" accent2="accent2" accent3="accent3" accent4="accent4" accent5="accent5" accent6="accent6" hlink="hlink" folHlink="folHlink"/>
    </a:extraClrScheme>
    <a:extraClrScheme>
      <a:clrScheme name="5_AIG Template 6">
        <a:dk1>
          <a:srgbClr val="5F5F5F"/>
        </a:dk1>
        <a:lt1>
          <a:srgbClr val="FDB913"/>
        </a:lt1>
        <a:dk2>
          <a:srgbClr val="78A22F"/>
        </a:dk2>
        <a:lt2>
          <a:srgbClr val="E36F1E"/>
        </a:lt2>
        <a:accent1>
          <a:srgbClr val="005984"/>
        </a:accent1>
        <a:accent2>
          <a:srgbClr val="E36F1E"/>
        </a:accent2>
        <a:accent3>
          <a:srgbClr val="FED9AA"/>
        </a:accent3>
        <a:accent4>
          <a:srgbClr val="50505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7">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C41230"/>
        </a:folHlink>
      </a:clrScheme>
      <a:clrMap bg1="dk2" tx1="lt1" bg2="dk1" tx2="lt2" accent1="accent1" accent2="accent2" accent3="accent3" accent4="accent4" accent5="accent5" accent6="accent6" hlink="hlink" folHlink="folHlink"/>
    </a:extraClrScheme>
    <a:extraClrScheme>
      <a:clrScheme name="5_AIG Template 8">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000000"/>
        </a:folHlink>
      </a:clrScheme>
      <a:clrMap bg1="dk2" tx1="lt1" bg2="dk1" tx2="lt2" accent1="accent1" accent2="accent2" accent3="accent3" accent4="accent4" accent5="accent5" accent6="accent6" hlink="hlink" folHlink="folHlink"/>
    </a:extraClrScheme>
    <a:extraClrScheme>
      <a:clrScheme name="5_AIG Template 9">
        <a:dk1>
          <a:srgbClr val="000000"/>
        </a:dk1>
        <a:lt1>
          <a:srgbClr val="00A4E4"/>
        </a:lt1>
        <a:dk2>
          <a:srgbClr val="5F5F5F"/>
        </a:dk2>
        <a:lt2>
          <a:srgbClr val="FDB913"/>
        </a:lt2>
        <a:accent1>
          <a:srgbClr val="005984"/>
        </a:accent1>
        <a:accent2>
          <a:srgbClr val="E36F1E"/>
        </a:accent2>
        <a:accent3>
          <a:srgbClr val="AACFEF"/>
        </a:accent3>
        <a:accent4>
          <a:srgbClr val="00000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10">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AIG Template">
  <a:themeElements>
    <a:clrScheme name="5_AIG Template 10">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fontScheme name="5_AIG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AIG Template 1">
        <a:dk1>
          <a:srgbClr val="FDB913"/>
        </a:dk1>
        <a:lt1>
          <a:srgbClr val="FFFFFF"/>
        </a:lt1>
        <a:dk2>
          <a:srgbClr val="00A4E4"/>
        </a:dk2>
        <a:lt2>
          <a:srgbClr val="5F5F5F"/>
        </a:lt2>
        <a:accent1>
          <a:srgbClr val="005984"/>
        </a:accent1>
        <a:accent2>
          <a:srgbClr val="E36F1E"/>
        </a:accent2>
        <a:accent3>
          <a:srgbClr val="AACFEF"/>
        </a:accent3>
        <a:accent4>
          <a:srgbClr val="DADADA"/>
        </a:accent4>
        <a:accent5>
          <a:srgbClr val="AAB5C2"/>
        </a:accent5>
        <a:accent6>
          <a:srgbClr val="CE641A"/>
        </a:accent6>
        <a:hlink>
          <a:srgbClr val="78A22F"/>
        </a:hlink>
        <a:folHlink>
          <a:srgbClr val="C41230"/>
        </a:folHlink>
      </a:clrScheme>
      <a:clrMap bg1="dk2" tx1="lt1" bg2="dk1" tx2="lt2" accent1="accent1" accent2="accent2" accent3="accent3" accent4="accent4" accent5="accent5" accent6="accent6" hlink="hlink" folHlink="folHlink"/>
    </a:extraClrScheme>
    <a:extraClrScheme>
      <a:clrScheme name="5_AIG Template 2">
        <a:dk1>
          <a:srgbClr val="005984"/>
        </a:dk1>
        <a:lt1>
          <a:srgbClr val="00A4E4"/>
        </a:lt1>
        <a:dk2>
          <a:srgbClr val="000000"/>
        </a:dk2>
        <a:lt2>
          <a:srgbClr val="FFFFFF"/>
        </a:lt2>
        <a:accent1>
          <a:srgbClr val="005984"/>
        </a:accent1>
        <a:accent2>
          <a:srgbClr val="E36F1E"/>
        </a:accent2>
        <a:accent3>
          <a:srgbClr val="AACFEF"/>
        </a:accent3>
        <a:accent4>
          <a:srgbClr val="004B70"/>
        </a:accent4>
        <a:accent5>
          <a:srgbClr val="AAB5C2"/>
        </a:accent5>
        <a:accent6>
          <a:srgbClr val="CE641A"/>
        </a:accent6>
        <a:hlink>
          <a:srgbClr val="AF006E"/>
        </a:hlink>
        <a:folHlink>
          <a:srgbClr val="C41230"/>
        </a:folHlink>
      </a:clrScheme>
      <a:clrMap bg1="lt1" tx1="dk1" bg2="lt2" tx2="dk2" accent1="accent1" accent2="accent2" accent3="accent3" accent4="accent4" accent5="accent5" accent6="accent6" hlink="hlink" folHlink="folHlink"/>
    </a:extraClrScheme>
    <a:extraClrScheme>
      <a:clrScheme name="5_AIG Template 3">
        <a:dk1>
          <a:srgbClr val="005984"/>
        </a:dk1>
        <a:lt1>
          <a:srgbClr val="00A4E4"/>
        </a:lt1>
        <a:dk2>
          <a:srgbClr val="000000"/>
        </a:dk2>
        <a:lt2>
          <a:srgbClr val="FFFFFF"/>
        </a:lt2>
        <a:accent1>
          <a:srgbClr val="005984"/>
        </a:accent1>
        <a:accent2>
          <a:srgbClr val="E36F1E"/>
        </a:accent2>
        <a:accent3>
          <a:srgbClr val="AACFEF"/>
        </a:accent3>
        <a:accent4>
          <a:srgbClr val="004B7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4">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5F5F5F"/>
        </a:hlink>
        <a:folHlink>
          <a:srgbClr val="000000"/>
        </a:folHlink>
      </a:clrScheme>
      <a:clrMap bg1="lt1" tx1="dk1" bg2="lt2" tx2="dk2" accent1="accent1" accent2="accent2" accent3="accent3" accent4="accent4" accent5="accent5" accent6="accent6" hlink="hlink" folHlink="folHlink"/>
    </a:extraClrScheme>
    <a:extraClrScheme>
      <a:clrScheme name="5_AIG Template 5">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AF006E"/>
        </a:hlink>
        <a:folHlink>
          <a:srgbClr val="5F5F5F"/>
        </a:folHlink>
      </a:clrScheme>
      <a:clrMap bg1="lt1" tx1="dk1" bg2="lt2" tx2="dk2" accent1="accent1" accent2="accent2" accent3="accent3" accent4="accent4" accent5="accent5" accent6="accent6" hlink="hlink" folHlink="folHlink"/>
    </a:extraClrScheme>
    <a:extraClrScheme>
      <a:clrScheme name="5_AIG Template 6">
        <a:dk1>
          <a:srgbClr val="5F5F5F"/>
        </a:dk1>
        <a:lt1>
          <a:srgbClr val="FDB913"/>
        </a:lt1>
        <a:dk2>
          <a:srgbClr val="78A22F"/>
        </a:dk2>
        <a:lt2>
          <a:srgbClr val="E36F1E"/>
        </a:lt2>
        <a:accent1>
          <a:srgbClr val="005984"/>
        </a:accent1>
        <a:accent2>
          <a:srgbClr val="E36F1E"/>
        </a:accent2>
        <a:accent3>
          <a:srgbClr val="FED9AA"/>
        </a:accent3>
        <a:accent4>
          <a:srgbClr val="50505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7">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C41230"/>
        </a:folHlink>
      </a:clrScheme>
      <a:clrMap bg1="dk2" tx1="lt1" bg2="dk1" tx2="lt2" accent1="accent1" accent2="accent2" accent3="accent3" accent4="accent4" accent5="accent5" accent6="accent6" hlink="hlink" folHlink="folHlink"/>
    </a:extraClrScheme>
    <a:extraClrScheme>
      <a:clrScheme name="5_AIG Template 8">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000000"/>
        </a:folHlink>
      </a:clrScheme>
      <a:clrMap bg1="dk2" tx1="lt1" bg2="dk1" tx2="lt2" accent1="accent1" accent2="accent2" accent3="accent3" accent4="accent4" accent5="accent5" accent6="accent6" hlink="hlink" folHlink="folHlink"/>
    </a:extraClrScheme>
    <a:extraClrScheme>
      <a:clrScheme name="5_AIG Template 9">
        <a:dk1>
          <a:srgbClr val="000000"/>
        </a:dk1>
        <a:lt1>
          <a:srgbClr val="00A4E4"/>
        </a:lt1>
        <a:dk2>
          <a:srgbClr val="5F5F5F"/>
        </a:dk2>
        <a:lt2>
          <a:srgbClr val="FDB913"/>
        </a:lt2>
        <a:accent1>
          <a:srgbClr val="005984"/>
        </a:accent1>
        <a:accent2>
          <a:srgbClr val="E36F1E"/>
        </a:accent2>
        <a:accent3>
          <a:srgbClr val="AACFEF"/>
        </a:accent3>
        <a:accent4>
          <a:srgbClr val="00000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10">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IG_Presentation_Template_0513">
  <a:themeElements>
    <a:clrScheme name="AIG Template 6">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fontScheme name="AIG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IG Template 1">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AF006E"/>
        </a:hlink>
        <a:folHlink>
          <a:srgbClr val="5F5F5F"/>
        </a:folHlink>
      </a:clrScheme>
      <a:clrMap bg1="lt1" tx1="dk1" bg2="lt2" tx2="dk2" accent1="accent1" accent2="accent2" accent3="accent3" accent4="accent4" accent5="accent5" accent6="accent6" hlink="hlink" folHlink="folHlink"/>
    </a:extraClrScheme>
    <a:extraClrScheme>
      <a:clrScheme name="AIG Template 2">
        <a:dk1>
          <a:srgbClr val="5F5F5F"/>
        </a:dk1>
        <a:lt1>
          <a:srgbClr val="FDB913"/>
        </a:lt1>
        <a:dk2>
          <a:srgbClr val="78A22F"/>
        </a:dk2>
        <a:lt2>
          <a:srgbClr val="E36F1E"/>
        </a:lt2>
        <a:accent1>
          <a:srgbClr val="005984"/>
        </a:accent1>
        <a:accent2>
          <a:srgbClr val="E36F1E"/>
        </a:accent2>
        <a:accent3>
          <a:srgbClr val="FED9AA"/>
        </a:accent3>
        <a:accent4>
          <a:srgbClr val="50505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AIG Template 3">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C41230"/>
        </a:folHlink>
      </a:clrScheme>
      <a:clrMap bg1="dk2" tx1="lt1" bg2="dk1" tx2="lt2" accent1="accent1" accent2="accent2" accent3="accent3" accent4="accent4" accent5="accent5" accent6="accent6" hlink="hlink" folHlink="folHlink"/>
    </a:extraClrScheme>
    <a:extraClrScheme>
      <a:clrScheme name="AIG Template 4">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000000"/>
        </a:folHlink>
      </a:clrScheme>
      <a:clrMap bg1="dk2" tx1="lt1" bg2="dk1" tx2="lt2" accent1="accent1" accent2="accent2" accent3="accent3" accent4="accent4" accent5="accent5" accent6="accent6" hlink="hlink" folHlink="folHlink"/>
    </a:extraClrScheme>
    <a:extraClrScheme>
      <a:clrScheme name="AIG Template 5">
        <a:dk1>
          <a:srgbClr val="000000"/>
        </a:dk1>
        <a:lt1>
          <a:srgbClr val="00A4E4"/>
        </a:lt1>
        <a:dk2>
          <a:srgbClr val="5F5F5F"/>
        </a:dk2>
        <a:lt2>
          <a:srgbClr val="FDB913"/>
        </a:lt2>
        <a:accent1>
          <a:srgbClr val="005984"/>
        </a:accent1>
        <a:accent2>
          <a:srgbClr val="E36F1E"/>
        </a:accent2>
        <a:accent3>
          <a:srgbClr val="AACFEF"/>
        </a:accent3>
        <a:accent4>
          <a:srgbClr val="00000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AIG Template 6">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IG_Presentation_Template_0513">
  <a:themeElements>
    <a:clrScheme name="AIG Template 6">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fontScheme name="AIG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IG Template 1">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AF006E"/>
        </a:hlink>
        <a:folHlink>
          <a:srgbClr val="5F5F5F"/>
        </a:folHlink>
      </a:clrScheme>
      <a:clrMap bg1="lt1" tx1="dk1" bg2="lt2" tx2="dk2" accent1="accent1" accent2="accent2" accent3="accent3" accent4="accent4" accent5="accent5" accent6="accent6" hlink="hlink" folHlink="folHlink"/>
    </a:extraClrScheme>
    <a:extraClrScheme>
      <a:clrScheme name="AIG Template 2">
        <a:dk1>
          <a:srgbClr val="5F5F5F"/>
        </a:dk1>
        <a:lt1>
          <a:srgbClr val="FDB913"/>
        </a:lt1>
        <a:dk2>
          <a:srgbClr val="78A22F"/>
        </a:dk2>
        <a:lt2>
          <a:srgbClr val="E36F1E"/>
        </a:lt2>
        <a:accent1>
          <a:srgbClr val="005984"/>
        </a:accent1>
        <a:accent2>
          <a:srgbClr val="E36F1E"/>
        </a:accent2>
        <a:accent3>
          <a:srgbClr val="FED9AA"/>
        </a:accent3>
        <a:accent4>
          <a:srgbClr val="50505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AIG Template 3">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C41230"/>
        </a:folHlink>
      </a:clrScheme>
      <a:clrMap bg1="dk2" tx1="lt1" bg2="dk1" tx2="lt2" accent1="accent1" accent2="accent2" accent3="accent3" accent4="accent4" accent5="accent5" accent6="accent6" hlink="hlink" folHlink="folHlink"/>
    </a:extraClrScheme>
    <a:extraClrScheme>
      <a:clrScheme name="AIG Template 4">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000000"/>
        </a:folHlink>
      </a:clrScheme>
      <a:clrMap bg1="dk2" tx1="lt1" bg2="dk1" tx2="lt2" accent1="accent1" accent2="accent2" accent3="accent3" accent4="accent4" accent5="accent5" accent6="accent6" hlink="hlink" folHlink="folHlink"/>
    </a:extraClrScheme>
    <a:extraClrScheme>
      <a:clrScheme name="AIG Template 5">
        <a:dk1>
          <a:srgbClr val="000000"/>
        </a:dk1>
        <a:lt1>
          <a:srgbClr val="00A4E4"/>
        </a:lt1>
        <a:dk2>
          <a:srgbClr val="5F5F5F"/>
        </a:dk2>
        <a:lt2>
          <a:srgbClr val="FDB913"/>
        </a:lt2>
        <a:accent1>
          <a:srgbClr val="005984"/>
        </a:accent1>
        <a:accent2>
          <a:srgbClr val="E36F1E"/>
        </a:accent2>
        <a:accent3>
          <a:srgbClr val="AACFEF"/>
        </a:accent3>
        <a:accent4>
          <a:srgbClr val="00000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AIG Template 6">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AIG Template">
  <a:themeElements>
    <a:clrScheme name="5_AIG Template 10">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fontScheme name="5_AIG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AIG Template 1">
        <a:dk1>
          <a:srgbClr val="FDB913"/>
        </a:dk1>
        <a:lt1>
          <a:srgbClr val="FFFFFF"/>
        </a:lt1>
        <a:dk2>
          <a:srgbClr val="00A4E4"/>
        </a:dk2>
        <a:lt2>
          <a:srgbClr val="5F5F5F"/>
        </a:lt2>
        <a:accent1>
          <a:srgbClr val="005984"/>
        </a:accent1>
        <a:accent2>
          <a:srgbClr val="E36F1E"/>
        </a:accent2>
        <a:accent3>
          <a:srgbClr val="AACFEF"/>
        </a:accent3>
        <a:accent4>
          <a:srgbClr val="DADADA"/>
        </a:accent4>
        <a:accent5>
          <a:srgbClr val="AAB5C2"/>
        </a:accent5>
        <a:accent6>
          <a:srgbClr val="CE641A"/>
        </a:accent6>
        <a:hlink>
          <a:srgbClr val="78A22F"/>
        </a:hlink>
        <a:folHlink>
          <a:srgbClr val="C41230"/>
        </a:folHlink>
      </a:clrScheme>
      <a:clrMap bg1="dk2" tx1="lt1" bg2="dk1" tx2="lt2" accent1="accent1" accent2="accent2" accent3="accent3" accent4="accent4" accent5="accent5" accent6="accent6" hlink="hlink" folHlink="folHlink"/>
    </a:extraClrScheme>
    <a:extraClrScheme>
      <a:clrScheme name="5_AIG Template 2">
        <a:dk1>
          <a:srgbClr val="005984"/>
        </a:dk1>
        <a:lt1>
          <a:srgbClr val="00A4E4"/>
        </a:lt1>
        <a:dk2>
          <a:srgbClr val="000000"/>
        </a:dk2>
        <a:lt2>
          <a:srgbClr val="FFFFFF"/>
        </a:lt2>
        <a:accent1>
          <a:srgbClr val="005984"/>
        </a:accent1>
        <a:accent2>
          <a:srgbClr val="E36F1E"/>
        </a:accent2>
        <a:accent3>
          <a:srgbClr val="AACFEF"/>
        </a:accent3>
        <a:accent4>
          <a:srgbClr val="004B70"/>
        </a:accent4>
        <a:accent5>
          <a:srgbClr val="AAB5C2"/>
        </a:accent5>
        <a:accent6>
          <a:srgbClr val="CE641A"/>
        </a:accent6>
        <a:hlink>
          <a:srgbClr val="AF006E"/>
        </a:hlink>
        <a:folHlink>
          <a:srgbClr val="C41230"/>
        </a:folHlink>
      </a:clrScheme>
      <a:clrMap bg1="lt1" tx1="dk1" bg2="lt2" tx2="dk2" accent1="accent1" accent2="accent2" accent3="accent3" accent4="accent4" accent5="accent5" accent6="accent6" hlink="hlink" folHlink="folHlink"/>
    </a:extraClrScheme>
    <a:extraClrScheme>
      <a:clrScheme name="5_AIG Template 3">
        <a:dk1>
          <a:srgbClr val="005984"/>
        </a:dk1>
        <a:lt1>
          <a:srgbClr val="00A4E4"/>
        </a:lt1>
        <a:dk2>
          <a:srgbClr val="000000"/>
        </a:dk2>
        <a:lt2>
          <a:srgbClr val="FFFFFF"/>
        </a:lt2>
        <a:accent1>
          <a:srgbClr val="005984"/>
        </a:accent1>
        <a:accent2>
          <a:srgbClr val="E36F1E"/>
        </a:accent2>
        <a:accent3>
          <a:srgbClr val="AACFEF"/>
        </a:accent3>
        <a:accent4>
          <a:srgbClr val="004B7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4">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5F5F5F"/>
        </a:hlink>
        <a:folHlink>
          <a:srgbClr val="000000"/>
        </a:folHlink>
      </a:clrScheme>
      <a:clrMap bg1="lt1" tx1="dk1" bg2="lt2" tx2="dk2" accent1="accent1" accent2="accent2" accent3="accent3" accent4="accent4" accent5="accent5" accent6="accent6" hlink="hlink" folHlink="folHlink"/>
    </a:extraClrScheme>
    <a:extraClrScheme>
      <a:clrScheme name="5_AIG Template 5">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AF006E"/>
        </a:hlink>
        <a:folHlink>
          <a:srgbClr val="5F5F5F"/>
        </a:folHlink>
      </a:clrScheme>
      <a:clrMap bg1="lt1" tx1="dk1" bg2="lt2" tx2="dk2" accent1="accent1" accent2="accent2" accent3="accent3" accent4="accent4" accent5="accent5" accent6="accent6" hlink="hlink" folHlink="folHlink"/>
    </a:extraClrScheme>
    <a:extraClrScheme>
      <a:clrScheme name="5_AIG Template 6">
        <a:dk1>
          <a:srgbClr val="5F5F5F"/>
        </a:dk1>
        <a:lt1>
          <a:srgbClr val="FDB913"/>
        </a:lt1>
        <a:dk2>
          <a:srgbClr val="78A22F"/>
        </a:dk2>
        <a:lt2>
          <a:srgbClr val="E36F1E"/>
        </a:lt2>
        <a:accent1>
          <a:srgbClr val="005984"/>
        </a:accent1>
        <a:accent2>
          <a:srgbClr val="E36F1E"/>
        </a:accent2>
        <a:accent3>
          <a:srgbClr val="FED9AA"/>
        </a:accent3>
        <a:accent4>
          <a:srgbClr val="50505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7">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C41230"/>
        </a:folHlink>
      </a:clrScheme>
      <a:clrMap bg1="dk2" tx1="lt1" bg2="dk1" tx2="lt2" accent1="accent1" accent2="accent2" accent3="accent3" accent4="accent4" accent5="accent5" accent6="accent6" hlink="hlink" folHlink="folHlink"/>
    </a:extraClrScheme>
    <a:extraClrScheme>
      <a:clrScheme name="5_AIG Template 8">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000000"/>
        </a:folHlink>
      </a:clrScheme>
      <a:clrMap bg1="dk2" tx1="lt1" bg2="dk1" tx2="lt2" accent1="accent1" accent2="accent2" accent3="accent3" accent4="accent4" accent5="accent5" accent6="accent6" hlink="hlink" folHlink="folHlink"/>
    </a:extraClrScheme>
    <a:extraClrScheme>
      <a:clrScheme name="5_AIG Template 9">
        <a:dk1>
          <a:srgbClr val="000000"/>
        </a:dk1>
        <a:lt1>
          <a:srgbClr val="00A4E4"/>
        </a:lt1>
        <a:dk2>
          <a:srgbClr val="5F5F5F"/>
        </a:dk2>
        <a:lt2>
          <a:srgbClr val="FDB913"/>
        </a:lt2>
        <a:accent1>
          <a:srgbClr val="005984"/>
        </a:accent1>
        <a:accent2>
          <a:srgbClr val="E36F1E"/>
        </a:accent2>
        <a:accent3>
          <a:srgbClr val="AACFEF"/>
        </a:accent3>
        <a:accent4>
          <a:srgbClr val="00000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10">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AIG Template">
  <a:themeElements>
    <a:clrScheme name="5_AIG Template 10">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fontScheme name="5_AIG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AIG Template 1">
        <a:dk1>
          <a:srgbClr val="FDB913"/>
        </a:dk1>
        <a:lt1>
          <a:srgbClr val="FFFFFF"/>
        </a:lt1>
        <a:dk2>
          <a:srgbClr val="00A4E4"/>
        </a:dk2>
        <a:lt2>
          <a:srgbClr val="5F5F5F"/>
        </a:lt2>
        <a:accent1>
          <a:srgbClr val="005984"/>
        </a:accent1>
        <a:accent2>
          <a:srgbClr val="E36F1E"/>
        </a:accent2>
        <a:accent3>
          <a:srgbClr val="AACFEF"/>
        </a:accent3>
        <a:accent4>
          <a:srgbClr val="DADADA"/>
        </a:accent4>
        <a:accent5>
          <a:srgbClr val="AAB5C2"/>
        </a:accent5>
        <a:accent6>
          <a:srgbClr val="CE641A"/>
        </a:accent6>
        <a:hlink>
          <a:srgbClr val="78A22F"/>
        </a:hlink>
        <a:folHlink>
          <a:srgbClr val="C41230"/>
        </a:folHlink>
      </a:clrScheme>
      <a:clrMap bg1="dk2" tx1="lt1" bg2="dk1" tx2="lt2" accent1="accent1" accent2="accent2" accent3="accent3" accent4="accent4" accent5="accent5" accent6="accent6" hlink="hlink" folHlink="folHlink"/>
    </a:extraClrScheme>
    <a:extraClrScheme>
      <a:clrScheme name="5_AIG Template 2">
        <a:dk1>
          <a:srgbClr val="005984"/>
        </a:dk1>
        <a:lt1>
          <a:srgbClr val="00A4E4"/>
        </a:lt1>
        <a:dk2>
          <a:srgbClr val="000000"/>
        </a:dk2>
        <a:lt2>
          <a:srgbClr val="FFFFFF"/>
        </a:lt2>
        <a:accent1>
          <a:srgbClr val="005984"/>
        </a:accent1>
        <a:accent2>
          <a:srgbClr val="E36F1E"/>
        </a:accent2>
        <a:accent3>
          <a:srgbClr val="AACFEF"/>
        </a:accent3>
        <a:accent4>
          <a:srgbClr val="004B70"/>
        </a:accent4>
        <a:accent5>
          <a:srgbClr val="AAB5C2"/>
        </a:accent5>
        <a:accent6>
          <a:srgbClr val="CE641A"/>
        </a:accent6>
        <a:hlink>
          <a:srgbClr val="AF006E"/>
        </a:hlink>
        <a:folHlink>
          <a:srgbClr val="C41230"/>
        </a:folHlink>
      </a:clrScheme>
      <a:clrMap bg1="lt1" tx1="dk1" bg2="lt2" tx2="dk2" accent1="accent1" accent2="accent2" accent3="accent3" accent4="accent4" accent5="accent5" accent6="accent6" hlink="hlink" folHlink="folHlink"/>
    </a:extraClrScheme>
    <a:extraClrScheme>
      <a:clrScheme name="5_AIG Template 3">
        <a:dk1>
          <a:srgbClr val="005984"/>
        </a:dk1>
        <a:lt1>
          <a:srgbClr val="00A4E4"/>
        </a:lt1>
        <a:dk2>
          <a:srgbClr val="000000"/>
        </a:dk2>
        <a:lt2>
          <a:srgbClr val="FFFFFF"/>
        </a:lt2>
        <a:accent1>
          <a:srgbClr val="005984"/>
        </a:accent1>
        <a:accent2>
          <a:srgbClr val="E36F1E"/>
        </a:accent2>
        <a:accent3>
          <a:srgbClr val="AACFEF"/>
        </a:accent3>
        <a:accent4>
          <a:srgbClr val="004B7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4">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5F5F5F"/>
        </a:hlink>
        <a:folHlink>
          <a:srgbClr val="000000"/>
        </a:folHlink>
      </a:clrScheme>
      <a:clrMap bg1="lt1" tx1="dk1" bg2="lt2" tx2="dk2" accent1="accent1" accent2="accent2" accent3="accent3" accent4="accent4" accent5="accent5" accent6="accent6" hlink="hlink" folHlink="folHlink"/>
    </a:extraClrScheme>
    <a:extraClrScheme>
      <a:clrScheme name="5_AIG Template 5">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AF006E"/>
        </a:hlink>
        <a:folHlink>
          <a:srgbClr val="5F5F5F"/>
        </a:folHlink>
      </a:clrScheme>
      <a:clrMap bg1="lt1" tx1="dk1" bg2="lt2" tx2="dk2" accent1="accent1" accent2="accent2" accent3="accent3" accent4="accent4" accent5="accent5" accent6="accent6" hlink="hlink" folHlink="folHlink"/>
    </a:extraClrScheme>
    <a:extraClrScheme>
      <a:clrScheme name="5_AIG Template 6">
        <a:dk1>
          <a:srgbClr val="5F5F5F"/>
        </a:dk1>
        <a:lt1>
          <a:srgbClr val="FDB913"/>
        </a:lt1>
        <a:dk2>
          <a:srgbClr val="78A22F"/>
        </a:dk2>
        <a:lt2>
          <a:srgbClr val="E36F1E"/>
        </a:lt2>
        <a:accent1>
          <a:srgbClr val="005984"/>
        </a:accent1>
        <a:accent2>
          <a:srgbClr val="E36F1E"/>
        </a:accent2>
        <a:accent3>
          <a:srgbClr val="FED9AA"/>
        </a:accent3>
        <a:accent4>
          <a:srgbClr val="50505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7">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C41230"/>
        </a:folHlink>
      </a:clrScheme>
      <a:clrMap bg1="dk2" tx1="lt1" bg2="dk1" tx2="lt2" accent1="accent1" accent2="accent2" accent3="accent3" accent4="accent4" accent5="accent5" accent6="accent6" hlink="hlink" folHlink="folHlink"/>
    </a:extraClrScheme>
    <a:extraClrScheme>
      <a:clrScheme name="5_AIG Template 8">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000000"/>
        </a:folHlink>
      </a:clrScheme>
      <a:clrMap bg1="dk2" tx1="lt1" bg2="dk1" tx2="lt2" accent1="accent1" accent2="accent2" accent3="accent3" accent4="accent4" accent5="accent5" accent6="accent6" hlink="hlink" folHlink="folHlink"/>
    </a:extraClrScheme>
    <a:extraClrScheme>
      <a:clrScheme name="5_AIG Template 9">
        <a:dk1>
          <a:srgbClr val="000000"/>
        </a:dk1>
        <a:lt1>
          <a:srgbClr val="00A4E4"/>
        </a:lt1>
        <a:dk2>
          <a:srgbClr val="5F5F5F"/>
        </a:dk2>
        <a:lt2>
          <a:srgbClr val="FDB913"/>
        </a:lt2>
        <a:accent1>
          <a:srgbClr val="005984"/>
        </a:accent1>
        <a:accent2>
          <a:srgbClr val="E36F1E"/>
        </a:accent2>
        <a:accent3>
          <a:srgbClr val="AACFEF"/>
        </a:accent3>
        <a:accent4>
          <a:srgbClr val="00000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5_AIG Template 10">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IG Template">
  <a:themeElements>
    <a:clrScheme name="AIG Template 6">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fontScheme name="AIG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96969"/>
        </a:solidFill>
        <a:ln>
          <a:noFill/>
        </a:ln>
        <a:effectLst/>
      </a:spPr>
      <a:bodyPr rtlCol="0" anchor="ctr"/>
      <a:lstStyle>
        <a:defPPr algn="ctr">
          <a:defRPr dirty="0" smtClean="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IG Template 1">
        <a:dk1>
          <a:srgbClr val="005984"/>
        </a:dk1>
        <a:lt1>
          <a:srgbClr val="00A4E4"/>
        </a:lt1>
        <a:dk2>
          <a:srgbClr val="78A22F"/>
        </a:dk2>
        <a:lt2>
          <a:srgbClr val="E36F1E"/>
        </a:lt2>
        <a:accent1>
          <a:srgbClr val="C41230"/>
        </a:accent1>
        <a:accent2>
          <a:srgbClr val="FDB913"/>
        </a:accent2>
        <a:accent3>
          <a:srgbClr val="AACFEF"/>
        </a:accent3>
        <a:accent4>
          <a:srgbClr val="004B70"/>
        </a:accent4>
        <a:accent5>
          <a:srgbClr val="DEAAAD"/>
        </a:accent5>
        <a:accent6>
          <a:srgbClr val="E5A710"/>
        </a:accent6>
        <a:hlink>
          <a:srgbClr val="AF006E"/>
        </a:hlink>
        <a:folHlink>
          <a:srgbClr val="5F5F5F"/>
        </a:folHlink>
      </a:clrScheme>
      <a:clrMap bg1="lt1" tx1="dk1" bg2="lt2" tx2="dk2" accent1="accent1" accent2="accent2" accent3="accent3" accent4="accent4" accent5="accent5" accent6="accent6" hlink="hlink" folHlink="folHlink"/>
    </a:extraClrScheme>
    <a:extraClrScheme>
      <a:clrScheme name="AIG Template 2">
        <a:dk1>
          <a:srgbClr val="5F5F5F"/>
        </a:dk1>
        <a:lt1>
          <a:srgbClr val="FDB913"/>
        </a:lt1>
        <a:dk2>
          <a:srgbClr val="78A22F"/>
        </a:dk2>
        <a:lt2>
          <a:srgbClr val="E36F1E"/>
        </a:lt2>
        <a:accent1>
          <a:srgbClr val="005984"/>
        </a:accent1>
        <a:accent2>
          <a:srgbClr val="E36F1E"/>
        </a:accent2>
        <a:accent3>
          <a:srgbClr val="FED9AA"/>
        </a:accent3>
        <a:accent4>
          <a:srgbClr val="50505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AIG Template 3">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C41230"/>
        </a:folHlink>
      </a:clrScheme>
      <a:clrMap bg1="dk2" tx1="lt1" bg2="dk1" tx2="lt2" accent1="accent1" accent2="accent2" accent3="accent3" accent4="accent4" accent5="accent5" accent6="accent6" hlink="hlink" folHlink="folHlink"/>
    </a:extraClrScheme>
    <a:extraClrScheme>
      <a:clrScheme name="AIG Template 4">
        <a:dk1>
          <a:srgbClr val="78A22F"/>
        </a:dk1>
        <a:lt1>
          <a:srgbClr val="E36F1E"/>
        </a:lt1>
        <a:dk2>
          <a:srgbClr val="005984"/>
        </a:dk2>
        <a:lt2>
          <a:srgbClr val="C41230"/>
        </a:lt2>
        <a:accent1>
          <a:srgbClr val="FDB913"/>
        </a:accent1>
        <a:accent2>
          <a:srgbClr val="5F5F5F"/>
        </a:accent2>
        <a:accent3>
          <a:srgbClr val="AAB5C2"/>
        </a:accent3>
        <a:accent4>
          <a:srgbClr val="C25E18"/>
        </a:accent4>
        <a:accent5>
          <a:srgbClr val="FED9AA"/>
        </a:accent5>
        <a:accent6>
          <a:srgbClr val="555555"/>
        </a:accent6>
        <a:hlink>
          <a:srgbClr val="00A4E4"/>
        </a:hlink>
        <a:folHlink>
          <a:srgbClr val="000000"/>
        </a:folHlink>
      </a:clrScheme>
      <a:clrMap bg1="dk2" tx1="lt1" bg2="dk1" tx2="lt2" accent1="accent1" accent2="accent2" accent3="accent3" accent4="accent4" accent5="accent5" accent6="accent6" hlink="hlink" folHlink="folHlink"/>
    </a:extraClrScheme>
    <a:extraClrScheme>
      <a:clrScheme name="AIG Template 5">
        <a:dk1>
          <a:srgbClr val="000000"/>
        </a:dk1>
        <a:lt1>
          <a:srgbClr val="00A4E4"/>
        </a:lt1>
        <a:dk2>
          <a:srgbClr val="5F5F5F"/>
        </a:dk2>
        <a:lt2>
          <a:srgbClr val="FDB913"/>
        </a:lt2>
        <a:accent1>
          <a:srgbClr val="005984"/>
        </a:accent1>
        <a:accent2>
          <a:srgbClr val="E36F1E"/>
        </a:accent2>
        <a:accent3>
          <a:srgbClr val="AACFEF"/>
        </a:accent3>
        <a:accent4>
          <a:srgbClr val="000000"/>
        </a:accent4>
        <a:accent5>
          <a:srgbClr val="AAB5C2"/>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
      <a:clrScheme name="AIG Template 6">
        <a:dk1>
          <a:srgbClr val="000000"/>
        </a:dk1>
        <a:lt1>
          <a:srgbClr val="00A4E4"/>
        </a:lt1>
        <a:dk2>
          <a:srgbClr val="5F5F5F"/>
        </a:dk2>
        <a:lt2>
          <a:srgbClr val="FDB913"/>
        </a:lt2>
        <a:accent1>
          <a:srgbClr val="0073AE"/>
        </a:accent1>
        <a:accent2>
          <a:srgbClr val="E36F1E"/>
        </a:accent2>
        <a:accent3>
          <a:srgbClr val="AACFEF"/>
        </a:accent3>
        <a:accent4>
          <a:srgbClr val="000000"/>
        </a:accent4>
        <a:accent5>
          <a:srgbClr val="AABCD3"/>
        </a:accent5>
        <a:accent6>
          <a:srgbClr val="CE641A"/>
        </a:accent6>
        <a:hlink>
          <a:srgbClr val="78A22F"/>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2349</TotalTime>
  <Words>5130</Words>
  <Application>Microsoft Office PowerPoint</Application>
  <PresentationFormat>On-screen Show (4:3)</PresentationFormat>
  <Paragraphs>401</Paragraphs>
  <Slides>29</Slides>
  <Notes>29</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29</vt:i4>
      </vt:variant>
    </vt:vector>
  </HeadingPairs>
  <TitlesOfParts>
    <vt:vector size="43" baseType="lpstr">
      <vt:lpstr>ＭＳ Ｐゴシック</vt:lpstr>
      <vt:lpstr>ＭＳ Ｐゴシック</vt:lpstr>
      <vt:lpstr>Arial</vt:lpstr>
      <vt:lpstr>Calibri</vt:lpstr>
      <vt:lpstr>Century Gothic</vt:lpstr>
      <vt:lpstr>Microsoft Yi Baiti</vt:lpstr>
      <vt:lpstr>Wingdings</vt:lpstr>
      <vt:lpstr>5_AIG Template</vt:lpstr>
      <vt:lpstr>6_AIG Template</vt:lpstr>
      <vt:lpstr>AIG_Presentation_Template_0513</vt:lpstr>
      <vt:lpstr>1_AIG_Presentation_Template_0513</vt:lpstr>
      <vt:lpstr>13_AIG Template</vt:lpstr>
      <vt:lpstr>7_AIG Template</vt:lpstr>
      <vt:lpstr>AIG Template</vt:lpstr>
      <vt:lpstr>The Benefits of Term Insurance</vt:lpstr>
      <vt:lpstr>What is Term Insurance?</vt:lpstr>
      <vt:lpstr>PowerPoint Presentation</vt:lpstr>
      <vt:lpstr>Low Cost Coverage</vt:lpstr>
      <vt:lpstr>Death Benefit Protection</vt:lpstr>
      <vt:lpstr>Living Benefits-Chronic, Critical, Terminal</vt:lpstr>
      <vt:lpstr>Peace of Mind</vt:lpstr>
      <vt:lpstr>How Does it Work?</vt:lpstr>
      <vt:lpstr>Types of Term Policies</vt:lpstr>
      <vt:lpstr>Level Term</vt:lpstr>
      <vt:lpstr>Annual Renewable</vt:lpstr>
      <vt:lpstr>Return of Premium</vt:lpstr>
      <vt:lpstr>Decreasing Term</vt:lpstr>
      <vt:lpstr>Our Term Portfolio</vt:lpstr>
      <vt:lpstr>QoL Flex Term</vt:lpstr>
      <vt:lpstr>SelectChoiceSM Accelerated Benefit Rider Features</vt:lpstr>
      <vt:lpstr>SelectChoiceSM ABR Features</vt:lpstr>
      <vt:lpstr>SelectChoiceSM ABR Features</vt:lpstr>
      <vt:lpstr>How Does It Work?</vt:lpstr>
      <vt:lpstr>How Does It Work?</vt:lpstr>
      <vt:lpstr>QoL Flex Term – Power Features</vt:lpstr>
      <vt:lpstr>QoL Flex Term – Conversion Rules</vt:lpstr>
      <vt:lpstr>PowerPoint Presentation</vt:lpstr>
      <vt:lpstr>QoL Advantage – What is it?</vt:lpstr>
      <vt:lpstr>QoL FlexTerm – QoL Advantage</vt:lpstr>
      <vt:lpstr>PowerPoint Presentation</vt:lpstr>
      <vt:lpstr>Disclaimer</vt:lpstr>
      <vt:lpstr>PowerPoint Presentation</vt:lpstr>
      <vt:lpstr>PowerPoint Presentation</vt:lpstr>
    </vt:vector>
  </TitlesOfParts>
  <Company>VALIC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Levi</dc:creator>
  <cp:lastModifiedBy>loren townes</cp:lastModifiedBy>
  <cp:revision>86</cp:revision>
  <dcterms:created xsi:type="dcterms:W3CDTF">2014-05-27T14:39:07Z</dcterms:created>
  <dcterms:modified xsi:type="dcterms:W3CDTF">2017-07-03T19:18:20Z</dcterms:modified>
</cp:coreProperties>
</file>